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8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9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91" r:id="rId4"/>
    <p:sldId id="300" r:id="rId5"/>
    <p:sldId id="298" r:id="rId6"/>
    <p:sldId id="292" r:id="rId7"/>
    <p:sldId id="306" r:id="rId8"/>
    <p:sldId id="307" r:id="rId9"/>
    <p:sldId id="293" r:id="rId10"/>
    <p:sldId id="301" r:id="rId11"/>
    <p:sldId id="303" r:id="rId12"/>
    <p:sldId id="305" r:id="rId13"/>
    <p:sldId id="302" r:id="rId14"/>
    <p:sldId id="304" r:id="rId15"/>
    <p:sldId id="295" r:id="rId16"/>
    <p:sldId id="294" r:id="rId17"/>
    <p:sldId id="268" r:id="rId18"/>
  </p:sldIdLst>
  <p:sldSz cx="12192000" cy="6858000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4EA6E2"/>
    <a:srgbClr val="43BCBF"/>
    <a:srgbClr val="EC6AD3"/>
    <a:srgbClr val="ED7D31"/>
    <a:srgbClr val="E60000"/>
    <a:srgbClr val="9FCFEF"/>
    <a:srgbClr val="01E506"/>
    <a:srgbClr val="43BEB9"/>
    <a:srgbClr val="43B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68284" autoAdjust="0"/>
  </p:normalViewPr>
  <p:slideViewPr>
    <p:cSldViewPr snapToGrid="0">
      <p:cViewPr>
        <p:scale>
          <a:sx n="58" d="100"/>
          <a:sy n="58" d="100"/>
        </p:scale>
        <p:origin x="-77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29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3200" dirty="0" smtClean="0">
                <a:solidFill>
                  <a:srgbClr val="4EA6E2"/>
                </a:solidFill>
              </a:rPr>
              <a:t>Zadania dofinansowane w ramach </a:t>
            </a:r>
            <a:br>
              <a:rPr lang="pl-PL" sz="3200" dirty="0" smtClean="0">
                <a:solidFill>
                  <a:srgbClr val="4EA6E2"/>
                </a:solidFill>
              </a:rPr>
            </a:br>
            <a:r>
              <a:rPr lang="pl-PL" sz="3200" baseline="0" dirty="0" smtClean="0">
                <a:solidFill>
                  <a:srgbClr val="4EA6E2"/>
                </a:solidFill>
              </a:rPr>
              <a:t>MIWOP </a:t>
            </a:r>
            <a:r>
              <a:rPr lang="pl-PL" sz="3200" baseline="0" dirty="0">
                <a:solidFill>
                  <a:srgbClr val="4EA6E2"/>
                </a:solidFill>
              </a:rPr>
              <a:t>MAZOWSZE 2019</a:t>
            </a:r>
            <a:endParaRPr lang="pl-PL" sz="3200" dirty="0">
              <a:solidFill>
                <a:srgbClr val="4EA6E2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3884062095346507"/>
          <c:y val="0.32497972448837104"/>
          <c:w val="0.28769394319317348"/>
          <c:h val="0.5226915289630513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22-4ED5-9C6A-E1C606ECEC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22-4ED5-9C6A-E1C606ECEC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F22-4ED5-9C6A-E1C606ECEC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F22-4ED5-9C6A-E1C606ECEC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F22-4ED5-9C6A-E1C606ECEC6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F22-4ED5-9C6A-E1C606ECEC6A}"/>
              </c:ext>
            </c:extLst>
          </c:dPt>
          <c:dLbls>
            <c:dLbl>
              <c:idx val="0"/>
              <c:layout>
                <c:manualLayout>
                  <c:x val="4.86240876426847E-2"/>
                  <c:y val="-2.110781554138100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940430053209018"/>
                      <c:h val="0.146357441826541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F22-4ED5-9C6A-E1C606ECEC6A}"/>
                </c:ext>
              </c:extLst>
            </c:dLbl>
            <c:dLbl>
              <c:idx val="1"/>
              <c:layout>
                <c:manualLayout>
                  <c:x val="2.9710304766106233E-3"/>
                  <c:y val="-1.5831943132013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871790153722135"/>
                      <c:h val="0.240632730931026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F22-4ED5-9C6A-E1C606ECEC6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1316607941313504E-2"/>
                  <c:y val="-8.6152971921941192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4326468010016264"/>
                      <c:h val="0.188550578208968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F22-4ED5-9C6A-E1C606ECEC6A}"/>
                </c:ext>
              </c:extLst>
            </c:dLbl>
            <c:dLbl>
              <c:idx val="4"/>
              <c:layout>
                <c:manualLayout>
                  <c:x val="-1.9787043926107011E-2"/>
                  <c:y val="-1.92424857751302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F22-4ED5-9C6A-E1C606ECEC6A}"/>
                </c:ext>
              </c:extLst>
            </c:dLbl>
            <c:dLbl>
              <c:idx val="5"/>
              <c:layout>
                <c:manualLayout>
                  <c:x val="6.2912987046135668E-2"/>
                  <c:y val="-3.40314534742978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146647473781215"/>
                      <c:h val="0.103505037688140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F22-4ED5-9C6A-E1C606ECEC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Zakup narzędzi oraz urządzeń do kontroli palenisk domowych</c:v>
                </c:pt>
                <c:pt idx="1">
                  <c:v>Ograniczanie ilości szkodliwych substancji w środowisku poprzez sadzenie nowych drzew i krzewów</c:v>
                </c:pt>
                <c:pt idx="2">
                  <c:v>Zakup systemu służącego informowaniu o jakości powietrza w gminie</c:v>
                </c:pt>
                <c:pt idx="3">
                  <c:v>Zakup oczyszczaczy powietrza</c:v>
                </c:pt>
                <c:pt idx="4">
                  <c:v>PONE/PGN/GPN</c:v>
                </c:pt>
                <c:pt idx="5">
                  <c:v>Akcje informacyjno-edukacyjne</c:v>
                </c:pt>
              </c:strCache>
            </c:strRef>
          </c:cat>
          <c:val>
            <c:numRef>
              <c:f>Arkusz1!$B$2:$B$7</c:f>
              <c:numCache>
                <c:formatCode>0.00%</c:formatCode>
                <c:ptCount val="6"/>
                <c:pt idx="0">
                  <c:v>0.12</c:v>
                </c:pt>
                <c:pt idx="1">
                  <c:v>0.3</c:v>
                </c:pt>
                <c:pt idx="2">
                  <c:v>0.18</c:v>
                </c:pt>
                <c:pt idx="3">
                  <c:v>0.17</c:v>
                </c:pt>
                <c:pt idx="4">
                  <c:v>0.14000000000000001</c:v>
                </c:pt>
                <c:pt idx="5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F22-4ED5-9C6A-E1C606ECEC6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A5DE40-FED9-4642-A5F2-F8273EBB4AAC}" type="doc">
      <dgm:prSet loTypeId="urn:microsoft.com/office/officeart/2005/8/layout/targe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8D5702A2-65CF-4EE0-BE3A-55DBF61E66C6}">
      <dgm:prSet phldrT="[Tekst]"/>
      <dgm:spPr/>
      <dgm:t>
        <a:bodyPr/>
        <a:lstStyle/>
        <a:p>
          <a:pPr algn="l"/>
          <a:r>
            <a:rPr lang="pl-PL" b="1" dirty="0" smtClean="0"/>
            <a:t>Cel programu</a:t>
          </a:r>
          <a:r>
            <a:rPr lang="pl-PL" dirty="0" smtClean="0"/>
            <a:t>: </a:t>
          </a:r>
          <a:endParaRPr lang="pl-PL" dirty="0"/>
        </a:p>
      </dgm:t>
    </dgm:pt>
    <dgm:pt modelId="{19C93000-2AE2-42AD-8001-6A330E01E92D}" type="parTrans" cxnId="{19B997CA-2672-4B8C-BC1B-82839A9B6C53}">
      <dgm:prSet/>
      <dgm:spPr/>
      <dgm:t>
        <a:bodyPr/>
        <a:lstStyle/>
        <a:p>
          <a:endParaRPr lang="pl-PL"/>
        </a:p>
      </dgm:t>
    </dgm:pt>
    <dgm:pt modelId="{93376786-FA08-47B4-A523-7F45A6E49197}" type="sibTrans" cxnId="{19B997CA-2672-4B8C-BC1B-82839A9B6C53}">
      <dgm:prSet/>
      <dgm:spPr/>
      <dgm:t>
        <a:bodyPr/>
        <a:lstStyle/>
        <a:p>
          <a:endParaRPr lang="pl-PL"/>
        </a:p>
      </dgm:t>
    </dgm:pt>
    <dgm:pt modelId="{1077835A-987B-46E1-9ECA-826092D6E6F9}">
      <dgm:prSet/>
      <dgm:spPr/>
      <dgm:t>
        <a:bodyPr/>
        <a:lstStyle/>
        <a:p>
          <a:r>
            <a:rPr lang="pl-PL" smtClean="0"/>
            <a:t>polepszenie jakości życia mieszkańców regionu poprzez poprawę jakości powietrza</a:t>
          </a:r>
          <a:endParaRPr lang="pl-PL" dirty="0"/>
        </a:p>
      </dgm:t>
    </dgm:pt>
    <dgm:pt modelId="{71AE59A3-F534-4FCF-BE0B-298C9F716462}" type="parTrans" cxnId="{C5399269-51BA-413B-8B37-67ADAFF55DEC}">
      <dgm:prSet/>
      <dgm:spPr/>
      <dgm:t>
        <a:bodyPr/>
        <a:lstStyle/>
        <a:p>
          <a:endParaRPr lang="pl-PL"/>
        </a:p>
      </dgm:t>
    </dgm:pt>
    <dgm:pt modelId="{0FD166CC-9A8D-49A3-8207-1E0F4A126450}" type="sibTrans" cxnId="{C5399269-51BA-413B-8B37-67ADAFF55DEC}">
      <dgm:prSet/>
      <dgm:spPr/>
      <dgm:t>
        <a:bodyPr/>
        <a:lstStyle/>
        <a:p>
          <a:endParaRPr lang="pl-PL"/>
        </a:p>
      </dgm:t>
    </dgm:pt>
    <dgm:pt modelId="{B62EB161-7648-4B11-ABD5-A8361EE237F5}">
      <dgm:prSet/>
      <dgm:spPr/>
      <dgm:t>
        <a:bodyPr/>
        <a:lstStyle/>
        <a:p>
          <a:pPr algn="l"/>
          <a:r>
            <a:rPr lang="pl-PL" b="1" dirty="0" smtClean="0"/>
            <a:t>Dotujący: </a:t>
          </a:r>
        </a:p>
      </dgm:t>
    </dgm:pt>
    <dgm:pt modelId="{0B72D785-8FC0-486F-B6F2-A0B455A28D20}" type="parTrans" cxnId="{03CCAE79-5448-4DBA-950B-70A430582680}">
      <dgm:prSet/>
      <dgm:spPr/>
      <dgm:t>
        <a:bodyPr/>
        <a:lstStyle/>
        <a:p>
          <a:endParaRPr lang="pl-PL"/>
        </a:p>
      </dgm:t>
    </dgm:pt>
    <dgm:pt modelId="{B410657D-D303-4917-9FEF-C0B8C746586C}" type="sibTrans" cxnId="{03CCAE79-5448-4DBA-950B-70A430582680}">
      <dgm:prSet/>
      <dgm:spPr/>
      <dgm:t>
        <a:bodyPr/>
        <a:lstStyle/>
        <a:p>
          <a:endParaRPr lang="pl-PL"/>
        </a:p>
      </dgm:t>
    </dgm:pt>
    <dgm:pt modelId="{467AED46-7C0D-4DB9-ACD5-CA821E854F6F}">
      <dgm:prSet/>
      <dgm:spPr/>
      <dgm:t>
        <a:bodyPr/>
        <a:lstStyle/>
        <a:p>
          <a:r>
            <a:rPr lang="pl-PL" smtClean="0"/>
            <a:t>Województwo Mazowieckie</a:t>
          </a:r>
          <a:endParaRPr lang="pl-PL" dirty="0"/>
        </a:p>
      </dgm:t>
    </dgm:pt>
    <dgm:pt modelId="{145BB77D-CE81-43E7-9CD8-B1213B6961C8}" type="parTrans" cxnId="{35526293-7AE0-4529-8337-132C7F24187B}">
      <dgm:prSet/>
      <dgm:spPr/>
      <dgm:t>
        <a:bodyPr/>
        <a:lstStyle/>
        <a:p>
          <a:endParaRPr lang="pl-PL"/>
        </a:p>
      </dgm:t>
    </dgm:pt>
    <dgm:pt modelId="{3772D55D-605D-41D2-B934-3566C4C94188}" type="sibTrans" cxnId="{35526293-7AE0-4529-8337-132C7F24187B}">
      <dgm:prSet/>
      <dgm:spPr/>
      <dgm:t>
        <a:bodyPr/>
        <a:lstStyle/>
        <a:p>
          <a:endParaRPr lang="pl-PL"/>
        </a:p>
      </dgm:t>
    </dgm:pt>
    <dgm:pt modelId="{847228CC-1A8D-4530-8CEA-434DDFABC974}">
      <dgm:prSet/>
      <dgm:spPr/>
      <dgm:t>
        <a:bodyPr/>
        <a:lstStyle/>
        <a:p>
          <a:pPr algn="l"/>
          <a:r>
            <a:rPr lang="pl-PL" b="1" dirty="0" smtClean="0"/>
            <a:t>Beneficjenci:</a:t>
          </a:r>
        </a:p>
      </dgm:t>
    </dgm:pt>
    <dgm:pt modelId="{4623B495-D06F-4FDD-8141-A382796C4C97}" type="parTrans" cxnId="{59DE3E5B-9F19-4DFF-9458-F557CE10F3D7}">
      <dgm:prSet/>
      <dgm:spPr/>
      <dgm:t>
        <a:bodyPr/>
        <a:lstStyle/>
        <a:p>
          <a:endParaRPr lang="pl-PL"/>
        </a:p>
      </dgm:t>
    </dgm:pt>
    <dgm:pt modelId="{BAA924D5-C230-48B7-AEA2-7B253CC4914D}" type="sibTrans" cxnId="{59DE3E5B-9F19-4DFF-9458-F557CE10F3D7}">
      <dgm:prSet/>
      <dgm:spPr/>
      <dgm:t>
        <a:bodyPr/>
        <a:lstStyle/>
        <a:p>
          <a:endParaRPr lang="pl-PL"/>
        </a:p>
      </dgm:t>
    </dgm:pt>
    <dgm:pt modelId="{6957F281-9CB8-45D1-B174-B509B56BAC6A}">
      <dgm:prSet/>
      <dgm:spPr/>
      <dgm:t>
        <a:bodyPr/>
        <a:lstStyle/>
        <a:p>
          <a:r>
            <a:rPr lang="pl-PL" smtClean="0"/>
            <a:t>gminy miejskie</a:t>
          </a:r>
          <a:endParaRPr lang="pl-PL" dirty="0" smtClean="0"/>
        </a:p>
      </dgm:t>
    </dgm:pt>
    <dgm:pt modelId="{B550ACFC-6AE4-4AD2-B9C4-EE8B5A15C3F6}" type="parTrans" cxnId="{FE5E0F05-EF56-4418-80AB-760D911FDE4C}">
      <dgm:prSet/>
      <dgm:spPr/>
      <dgm:t>
        <a:bodyPr/>
        <a:lstStyle/>
        <a:p>
          <a:endParaRPr lang="pl-PL"/>
        </a:p>
      </dgm:t>
    </dgm:pt>
    <dgm:pt modelId="{C94639E0-2BB7-4ED2-B687-E5C2A14525A7}" type="sibTrans" cxnId="{FE5E0F05-EF56-4418-80AB-760D911FDE4C}">
      <dgm:prSet/>
      <dgm:spPr/>
      <dgm:t>
        <a:bodyPr/>
        <a:lstStyle/>
        <a:p>
          <a:endParaRPr lang="pl-PL"/>
        </a:p>
      </dgm:t>
    </dgm:pt>
    <dgm:pt modelId="{A7A3120E-620C-493C-A7D3-560375E6273F}">
      <dgm:prSet/>
      <dgm:spPr/>
      <dgm:t>
        <a:bodyPr/>
        <a:lstStyle/>
        <a:p>
          <a:r>
            <a:rPr lang="pl-PL" smtClean="0"/>
            <a:t>gminy wiejskie</a:t>
          </a:r>
          <a:endParaRPr lang="pl-PL" dirty="0" smtClean="0"/>
        </a:p>
      </dgm:t>
    </dgm:pt>
    <dgm:pt modelId="{7C0F05E7-771F-4A9B-9FC0-B20B869A78F2}" type="parTrans" cxnId="{F2334A16-EAC5-4CD2-819C-07D69E8A30A6}">
      <dgm:prSet/>
      <dgm:spPr/>
      <dgm:t>
        <a:bodyPr/>
        <a:lstStyle/>
        <a:p>
          <a:endParaRPr lang="pl-PL"/>
        </a:p>
      </dgm:t>
    </dgm:pt>
    <dgm:pt modelId="{D176FCDE-87C1-410B-B2A0-D1EE430CA59E}" type="sibTrans" cxnId="{F2334A16-EAC5-4CD2-819C-07D69E8A30A6}">
      <dgm:prSet/>
      <dgm:spPr/>
      <dgm:t>
        <a:bodyPr/>
        <a:lstStyle/>
        <a:p>
          <a:endParaRPr lang="pl-PL"/>
        </a:p>
      </dgm:t>
    </dgm:pt>
    <dgm:pt modelId="{FB54BF8E-16F2-4F2A-A504-1664F9F51F8A}">
      <dgm:prSet/>
      <dgm:spPr/>
      <dgm:t>
        <a:bodyPr/>
        <a:lstStyle/>
        <a:p>
          <a:r>
            <a:rPr lang="pl-PL" smtClean="0"/>
            <a:t>gminy wiejsko-miejskie</a:t>
          </a:r>
          <a:endParaRPr lang="pl-PL" dirty="0"/>
        </a:p>
      </dgm:t>
    </dgm:pt>
    <dgm:pt modelId="{CC60C1DF-A487-4E5F-B2D0-FC4EE6F254A3}" type="parTrans" cxnId="{8A399FB6-595D-4286-95B6-22AA3474C5F9}">
      <dgm:prSet/>
      <dgm:spPr/>
      <dgm:t>
        <a:bodyPr/>
        <a:lstStyle/>
        <a:p>
          <a:endParaRPr lang="pl-PL"/>
        </a:p>
      </dgm:t>
    </dgm:pt>
    <dgm:pt modelId="{0D999DA6-6B94-4F59-B2DC-7D31F1E63224}" type="sibTrans" cxnId="{8A399FB6-595D-4286-95B6-22AA3474C5F9}">
      <dgm:prSet/>
      <dgm:spPr/>
      <dgm:t>
        <a:bodyPr/>
        <a:lstStyle/>
        <a:p>
          <a:endParaRPr lang="pl-PL"/>
        </a:p>
      </dgm:t>
    </dgm:pt>
    <dgm:pt modelId="{76240FAA-EA16-4569-ABFD-5947A98BE76A}" type="pres">
      <dgm:prSet presAssocID="{7CA5DE40-FED9-4642-A5F2-F8273EBB4AA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F5B8763-DCE4-4E97-8114-708317FE97CB}" type="pres">
      <dgm:prSet presAssocID="{8D5702A2-65CF-4EE0-BE3A-55DBF61E66C6}" presName="circle1" presStyleLbl="node1" presStyleIdx="0" presStyleCnt="3"/>
      <dgm:spPr/>
    </dgm:pt>
    <dgm:pt modelId="{08F8BDDA-5D7F-4EDC-8280-F6060AF3B07D}" type="pres">
      <dgm:prSet presAssocID="{8D5702A2-65CF-4EE0-BE3A-55DBF61E66C6}" presName="space" presStyleCnt="0"/>
      <dgm:spPr/>
    </dgm:pt>
    <dgm:pt modelId="{670B8B85-3DE5-4A1D-B3D6-28DF03C96E53}" type="pres">
      <dgm:prSet presAssocID="{8D5702A2-65CF-4EE0-BE3A-55DBF61E66C6}" presName="rect1" presStyleLbl="alignAcc1" presStyleIdx="0" presStyleCnt="3"/>
      <dgm:spPr/>
      <dgm:t>
        <a:bodyPr/>
        <a:lstStyle/>
        <a:p>
          <a:endParaRPr lang="pl-PL"/>
        </a:p>
      </dgm:t>
    </dgm:pt>
    <dgm:pt modelId="{D0CB942B-4CDB-4BA7-BD35-8BAD5A7407F5}" type="pres">
      <dgm:prSet presAssocID="{B62EB161-7648-4B11-ABD5-A8361EE237F5}" presName="vertSpace2" presStyleLbl="node1" presStyleIdx="0" presStyleCnt="3"/>
      <dgm:spPr/>
    </dgm:pt>
    <dgm:pt modelId="{F9AC38D8-E914-491E-8D5E-3EA83F34B090}" type="pres">
      <dgm:prSet presAssocID="{B62EB161-7648-4B11-ABD5-A8361EE237F5}" presName="circle2" presStyleLbl="node1" presStyleIdx="1" presStyleCnt="3"/>
      <dgm:spPr/>
    </dgm:pt>
    <dgm:pt modelId="{23080B30-2F75-4D77-8E39-F1DD01B4A352}" type="pres">
      <dgm:prSet presAssocID="{B62EB161-7648-4B11-ABD5-A8361EE237F5}" presName="rect2" presStyleLbl="alignAcc1" presStyleIdx="1" presStyleCnt="3"/>
      <dgm:spPr/>
      <dgm:t>
        <a:bodyPr/>
        <a:lstStyle/>
        <a:p>
          <a:endParaRPr lang="pl-PL"/>
        </a:p>
      </dgm:t>
    </dgm:pt>
    <dgm:pt modelId="{A6873EBA-BEDB-45C4-B92C-98EDDF4939F1}" type="pres">
      <dgm:prSet presAssocID="{847228CC-1A8D-4530-8CEA-434DDFABC974}" presName="vertSpace3" presStyleLbl="node1" presStyleIdx="1" presStyleCnt="3"/>
      <dgm:spPr/>
    </dgm:pt>
    <dgm:pt modelId="{FF99C6F9-A5B4-4187-9385-8A658BA70A9B}" type="pres">
      <dgm:prSet presAssocID="{847228CC-1A8D-4530-8CEA-434DDFABC974}" presName="circle3" presStyleLbl="node1" presStyleIdx="2" presStyleCnt="3"/>
      <dgm:spPr/>
    </dgm:pt>
    <dgm:pt modelId="{4E5E0733-0929-4329-A7CD-C3B8620C2F3D}" type="pres">
      <dgm:prSet presAssocID="{847228CC-1A8D-4530-8CEA-434DDFABC974}" presName="rect3" presStyleLbl="alignAcc1" presStyleIdx="2" presStyleCnt="3"/>
      <dgm:spPr/>
      <dgm:t>
        <a:bodyPr/>
        <a:lstStyle/>
        <a:p>
          <a:endParaRPr lang="pl-PL"/>
        </a:p>
      </dgm:t>
    </dgm:pt>
    <dgm:pt modelId="{A6B647C3-18E0-41DE-A9DF-5DC351FD0A8A}" type="pres">
      <dgm:prSet presAssocID="{8D5702A2-65CF-4EE0-BE3A-55DBF61E66C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8E9CB2B-6FFC-4AEF-9FB7-5413757CB004}" type="pres">
      <dgm:prSet presAssocID="{8D5702A2-65CF-4EE0-BE3A-55DBF61E66C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B51581-B4D4-49DD-817F-1D93CA7D9809}" type="pres">
      <dgm:prSet presAssocID="{B62EB161-7648-4B11-ABD5-A8361EE237F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6EC041-1A8A-44E3-8E48-15860F5693B7}" type="pres">
      <dgm:prSet presAssocID="{B62EB161-7648-4B11-ABD5-A8361EE237F5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1F631D-54D6-4F79-84E3-B65FD44191C8}" type="pres">
      <dgm:prSet presAssocID="{847228CC-1A8D-4530-8CEA-434DDFABC974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87934E-9890-4A45-AE23-921ED60321B2}" type="pres">
      <dgm:prSet presAssocID="{847228CC-1A8D-4530-8CEA-434DDFABC974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388C17B-B52F-4433-AEAD-7AAF0F1247E9}" type="presOf" srcId="{8D5702A2-65CF-4EE0-BE3A-55DBF61E66C6}" destId="{A6B647C3-18E0-41DE-A9DF-5DC351FD0A8A}" srcOrd="1" destOrd="0" presId="urn:microsoft.com/office/officeart/2005/8/layout/target3"/>
    <dgm:cxn modelId="{03CCAE79-5448-4DBA-950B-70A430582680}" srcId="{7CA5DE40-FED9-4642-A5F2-F8273EBB4AAC}" destId="{B62EB161-7648-4B11-ABD5-A8361EE237F5}" srcOrd="1" destOrd="0" parTransId="{0B72D785-8FC0-486F-B6F2-A0B455A28D20}" sibTransId="{B410657D-D303-4917-9FEF-C0B8C746586C}"/>
    <dgm:cxn modelId="{77B0A5C6-D08F-4D6A-8AB2-CB2FB42952A5}" type="presOf" srcId="{B62EB161-7648-4B11-ABD5-A8361EE237F5}" destId="{23080B30-2F75-4D77-8E39-F1DD01B4A352}" srcOrd="0" destOrd="0" presId="urn:microsoft.com/office/officeart/2005/8/layout/target3"/>
    <dgm:cxn modelId="{679A8156-D803-4902-B3F5-B6DB1D77F021}" type="presOf" srcId="{B62EB161-7648-4B11-ABD5-A8361EE237F5}" destId="{5FB51581-B4D4-49DD-817F-1D93CA7D9809}" srcOrd="1" destOrd="0" presId="urn:microsoft.com/office/officeart/2005/8/layout/target3"/>
    <dgm:cxn modelId="{F0AC6CD3-A488-43C2-9C5B-9BCFC41781D1}" type="presOf" srcId="{7CA5DE40-FED9-4642-A5F2-F8273EBB4AAC}" destId="{76240FAA-EA16-4569-ABFD-5947A98BE76A}" srcOrd="0" destOrd="0" presId="urn:microsoft.com/office/officeart/2005/8/layout/target3"/>
    <dgm:cxn modelId="{19B997CA-2672-4B8C-BC1B-82839A9B6C53}" srcId="{7CA5DE40-FED9-4642-A5F2-F8273EBB4AAC}" destId="{8D5702A2-65CF-4EE0-BE3A-55DBF61E66C6}" srcOrd="0" destOrd="0" parTransId="{19C93000-2AE2-42AD-8001-6A330E01E92D}" sibTransId="{93376786-FA08-47B4-A523-7F45A6E49197}"/>
    <dgm:cxn modelId="{C5399269-51BA-413B-8B37-67ADAFF55DEC}" srcId="{8D5702A2-65CF-4EE0-BE3A-55DBF61E66C6}" destId="{1077835A-987B-46E1-9ECA-826092D6E6F9}" srcOrd="0" destOrd="0" parTransId="{71AE59A3-F534-4FCF-BE0B-298C9F716462}" sibTransId="{0FD166CC-9A8D-49A3-8207-1E0F4A126450}"/>
    <dgm:cxn modelId="{59DE3E5B-9F19-4DFF-9458-F557CE10F3D7}" srcId="{7CA5DE40-FED9-4642-A5F2-F8273EBB4AAC}" destId="{847228CC-1A8D-4530-8CEA-434DDFABC974}" srcOrd="2" destOrd="0" parTransId="{4623B495-D06F-4FDD-8141-A382796C4C97}" sibTransId="{BAA924D5-C230-48B7-AEA2-7B253CC4914D}"/>
    <dgm:cxn modelId="{2E04260E-CAB4-4EF2-8969-045FCE64B0EA}" type="presOf" srcId="{8D5702A2-65CF-4EE0-BE3A-55DBF61E66C6}" destId="{670B8B85-3DE5-4A1D-B3D6-28DF03C96E53}" srcOrd="0" destOrd="0" presId="urn:microsoft.com/office/officeart/2005/8/layout/target3"/>
    <dgm:cxn modelId="{BF0CBE72-ABD6-45FF-8661-D4467E38EE06}" type="presOf" srcId="{6957F281-9CB8-45D1-B174-B509B56BAC6A}" destId="{3C87934E-9890-4A45-AE23-921ED60321B2}" srcOrd="0" destOrd="0" presId="urn:microsoft.com/office/officeart/2005/8/layout/target3"/>
    <dgm:cxn modelId="{92307B7A-01F7-4C6E-93AA-62B42330E506}" type="presOf" srcId="{847228CC-1A8D-4530-8CEA-434DDFABC974}" destId="{5D1F631D-54D6-4F79-84E3-B65FD44191C8}" srcOrd="1" destOrd="0" presId="urn:microsoft.com/office/officeart/2005/8/layout/target3"/>
    <dgm:cxn modelId="{DE8B0582-34CD-47FC-884F-C0CF80B13F4E}" type="presOf" srcId="{847228CC-1A8D-4530-8CEA-434DDFABC974}" destId="{4E5E0733-0929-4329-A7CD-C3B8620C2F3D}" srcOrd="0" destOrd="0" presId="urn:microsoft.com/office/officeart/2005/8/layout/target3"/>
    <dgm:cxn modelId="{8A399FB6-595D-4286-95B6-22AA3474C5F9}" srcId="{847228CC-1A8D-4530-8CEA-434DDFABC974}" destId="{FB54BF8E-16F2-4F2A-A504-1664F9F51F8A}" srcOrd="2" destOrd="0" parTransId="{CC60C1DF-A487-4E5F-B2D0-FC4EE6F254A3}" sibTransId="{0D999DA6-6B94-4F59-B2DC-7D31F1E63224}"/>
    <dgm:cxn modelId="{852BF648-9FCB-4448-8F39-55C9F3D99FC4}" type="presOf" srcId="{FB54BF8E-16F2-4F2A-A504-1664F9F51F8A}" destId="{3C87934E-9890-4A45-AE23-921ED60321B2}" srcOrd="0" destOrd="2" presId="urn:microsoft.com/office/officeart/2005/8/layout/target3"/>
    <dgm:cxn modelId="{EB24B1B1-CD54-4CC9-8825-264A11BFB4FD}" type="presOf" srcId="{467AED46-7C0D-4DB9-ACD5-CA821E854F6F}" destId="{D06EC041-1A8A-44E3-8E48-15860F5693B7}" srcOrd="0" destOrd="0" presId="urn:microsoft.com/office/officeart/2005/8/layout/target3"/>
    <dgm:cxn modelId="{35526293-7AE0-4529-8337-132C7F24187B}" srcId="{B62EB161-7648-4B11-ABD5-A8361EE237F5}" destId="{467AED46-7C0D-4DB9-ACD5-CA821E854F6F}" srcOrd="0" destOrd="0" parTransId="{145BB77D-CE81-43E7-9CD8-B1213B6961C8}" sibTransId="{3772D55D-605D-41D2-B934-3566C4C94188}"/>
    <dgm:cxn modelId="{F2334A16-EAC5-4CD2-819C-07D69E8A30A6}" srcId="{847228CC-1A8D-4530-8CEA-434DDFABC974}" destId="{A7A3120E-620C-493C-A7D3-560375E6273F}" srcOrd="1" destOrd="0" parTransId="{7C0F05E7-771F-4A9B-9FC0-B20B869A78F2}" sibTransId="{D176FCDE-87C1-410B-B2A0-D1EE430CA59E}"/>
    <dgm:cxn modelId="{FE5E0F05-EF56-4418-80AB-760D911FDE4C}" srcId="{847228CC-1A8D-4530-8CEA-434DDFABC974}" destId="{6957F281-9CB8-45D1-B174-B509B56BAC6A}" srcOrd="0" destOrd="0" parTransId="{B550ACFC-6AE4-4AD2-B9C4-EE8B5A15C3F6}" sibTransId="{C94639E0-2BB7-4ED2-B687-E5C2A14525A7}"/>
    <dgm:cxn modelId="{BB3BF7A1-A17D-428C-B358-D1930CBF7C8B}" type="presOf" srcId="{A7A3120E-620C-493C-A7D3-560375E6273F}" destId="{3C87934E-9890-4A45-AE23-921ED60321B2}" srcOrd="0" destOrd="1" presId="urn:microsoft.com/office/officeart/2005/8/layout/target3"/>
    <dgm:cxn modelId="{61C4AC4C-0491-45E7-9111-A992D3F9AF35}" type="presOf" srcId="{1077835A-987B-46E1-9ECA-826092D6E6F9}" destId="{B8E9CB2B-6FFC-4AEF-9FB7-5413757CB004}" srcOrd="0" destOrd="0" presId="urn:microsoft.com/office/officeart/2005/8/layout/target3"/>
    <dgm:cxn modelId="{C2E0AC05-9A64-43D8-A1A0-57AB5DB14F39}" type="presParOf" srcId="{76240FAA-EA16-4569-ABFD-5947A98BE76A}" destId="{7F5B8763-DCE4-4E97-8114-708317FE97CB}" srcOrd="0" destOrd="0" presId="urn:microsoft.com/office/officeart/2005/8/layout/target3"/>
    <dgm:cxn modelId="{8A64558C-F710-4D0B-9C37-960D922FBC70}" type="presParOf" srcId="{76240FAA-EA16-4569-ABFD-5947A98BE76A}" destId="{08F8BDDA-5D7F-4EDC-8280-F6060AF3B07D}" srcOrd="1" destOrd="0" presId="urn:microsoft.com/office/officeart/2005/8/layout/target3"/>
    <dgm:cxn modelId="{75B194A8-14CE-49A1-A776-5ABAE38D6596}" type="presParOf" srcId="{76240FAA-EA16-4569-ABFD-5947A98BE76A}" destId="{670B8B85-3DE5-4A1D-B3D6-28DF03C96E53}" srcOrd="2" destOrd="0" presId="urn:microsoft.com/office/officeart/2005/8/layout/target3"/>
    <dgm:cxn modelId="{B9F88012-4EDE-43D8-B880-482CEE1FBA42}" type="presParOf" srcId="{76240FAA-EA16-4569-ABFD-5947A98BE76A}" destId="{D0CB942B-4CDB-4BA7-BD35-8BAD5A7407F5}" srcOrd="3" destOrd="0" presId="urn:microsoft.com/office/officeart/2005/8/layout/target3"/>
    <dgm:cxn modelId="{D118B9B4-7081-45C2-A41E-5741A9C6AF9F}" type="presParOf" srcId="{76240FAA-EA16-4569-ABFD-5947A98BE76A}" destId="{F9AC38D8-E914-491E-8D5E-3EA83F34B090}" srcOrd="4" destOrd="0" presId="urn:microsoft.com/office/officeart/2005/8/layout/target3"/>
    <dgm:cxn modelId="{2889B20B-27E1-4D67-8FB2-D64882A9AE1E}" type="presParOf" srcId="{76240FAA-EA16-4569-ABFD-5947A98BE76A}" destId="{23080B30-2F75-4D77-8E39-F1DD01B4A352}" srcOrd="5" destOrd="0" presId="urn:microsoft.com/office/officeart/2005/8/layout/target3"/>
    <dgm:cxn modelId="{BBBA9EAF-1BD5-451B-9231-714395046EDE}" type="presParOf" srcId="{76240FAA-EA16-4569-ABFD-5947A98BE76A}" destId="{A6873EBA-BEDB-45C4-B92C-98EDDF4939F1}" srcOrd="6" destOrd="0" presId="urn:microsoft.com/office/officeart/2005/8/layout/target3"/>
    <dgm:cxn modelId="{685E1B43-98EC-4AAF-BC3C-3483484FB4EB}" type="presParOf" srcId="{76240FAA-EA16-4569-ABFD-5947A98BE76A}" destId="{FF99C6F9-A5B4-4187-9385-8A658BA70A9B}" srcOrd="7" destOrd="0" presId="urn:microsoft.com/office/officeart/2005/8/layout/target3"/>
    <dgm:cxn modelId="{6C1CA2DC-796C-41FE-87FB-17CF63F4A797}" type="presParOf" srcId="{76240FAA-EA16-4569-ABFD-5947A98BE76A}" destId="{4E5E0733-0929-4329-A7CD-C3B8620C2F3D}" srcOrd="8" destOrd="0" presId="urn:microsoft.com/office/officeart/2005/8/layout/target3"/>
    <dgm:cxn modelId="{8884FF8D-29A7-42E2-B3E5-1FD75168B736}" type="presParOf" srcId="{76240FAA-EA16-4569-ABFD-5947A98BE76A}" destId="{A6B647C3-18E0-41DE-A9DF-5DC351FD0A8A}" srcOrd="9" destOrd="0" presId="urn:microsoft.com/office/officeart/2005/8/layout/target3"/>
    <dgm:cxn modelId="{E94479D3-28AB-42D9-9482-A440CC594682}" type="presParOf" srcId="{76240FAA-EA16-4569-ABFD-5947A98BE76A}" destId="{B8E9CB2B-6FFC-4AEF-9FB7-5413757CB004}" srcOrd="10" destOrd="0" presId="urn:microsoft.com/office/officeart/2005/8/layout/target3"/>
    <dgm:cxn modelId="{608CBE1D-10D3-40E1-A5DB-F4E43C8BAF87}" type="presParOf" srcId="{76240FAA-EA16-4569-ABFD-5947A98BE76A}" destId="{5FB51581-B4D4-49DD-817F-1D93CA7D9809}" srcOrd="11" destOrd="0" presId="urn:microsoft.com/office/officeart/2005/8/layout/target3"/>
    <dgm:cxn modelId="{44C304A7-C3B5-43DE-B914-5C3FCB8A2729}" type="presParOf" srcId="{76240FAA-EA16-4569-ABFD-5947A98BE76A}" destId="{D06EC041-1A8A-44E3-8E48-15860F5693B7}" srcOrd="12" destOrd="0" presId="urn:microsoft.com/office/officeart/2005/8/layout/target3"/>
    <dgm:cxn modelId="{5EC43CBD-49C0-45C4-B8BD-5DD487EE4CE7}" type="presParOf" srcId="{76240FAA-EA16-4569-ABFD-5947A98BE76A}" destId="{5D1F631D-54D6-4F79-84E3-B65FD44191C8}" srcOrd="13" destOrd="0" presId="urn:microsoft.com/office/officeart/2005/8/layout/target3"/>
    <dgm:cxn modelId="{C756902F-B3BB-4377-8894-02B30B1D0A93}" type="presParOf" srcId="{76240FAA-EA16-4569-ABFD-5947A98BE76A}" destId="{3C87934E-9890-4A45-AE23-921ED60321B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98AB58-022F-448D-BD6A-4F27A73586C3}" type="doc">
      <dgm:prSet loTypeId="urn:microsoft.com/office/officeart/2005/8/layout/hierarchy2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8870A148-C182-4065-9390-07552E617E50}">
      <dgm:prSet phldrT="[Tekst]"/>
      <dgm:spPr/>
      <dgm:t>
        <a:bodyPr/>
        <a:lstStyle/>
        <a:p>
          <a:r>
            <a:rPr lang="pl-PL" dirty="0" smtClean="0"/>
            <a:t>Jedna gmina</a:t>
          </a:r>
          <a:endParaRPr lang="pl-PL" dirty="0"/>
        </a:p>
      </dgm:t>
    </dgm:pt>
    <dgm:pt modelId="{4A04D868-0FC9-4525-BA0A-C2D16C0752F7}" type="parTrans" cxnId="{769F3484-9DAB-457A-AEFB-7E09028A5E45}">
      <dgm:prSet/>
      <dgm:spPr/>
      <dgm:t>
        <a:bodyPr/>
        <a:lstStyle/>
        <a:p>
          <a:endParaRPr lang="pl-PL"/>
        </a:p>
      </dgm:t>
    </dgm:pt>
    <dgm:pt modelId="{9EBBD36C-CC60-4D1F-AD9F-7A96ACFC9DDE}" type="sibTrans" cxnId="{769F3484-9DAB-457A-AEFB-7E09028A5E45}">
      <dgm:prSet/>
      <dgm:spPr/>
      <dgm:t>
        <a:bodyPr/>
        <a:lstStyle/>
        <a:p>
          <a:endParaRPr lang="pl-PL"/>
        </a:p>
      </dgm:t>
    </dgm:pt>
    <dgm:pt modelId="{A9678FE3-11AD-4D9D-9365-AA174BC1759A}">
      <dgm:prSet phldrT="[Tekst]"/>
      <dgm:spPr/>
      <dgm:t>
        <a:bodyPr/>
        <a:lstStyle/>
        <a:p>
          <a:r>
            <a:rPr lang="pl-PL" dirty="0" smtClean="0"/>
            <a:t>Wniosek</a:t>
          </a:r>
          <a:endParaRPr lang="pl-PL" dirty="0"/>
        </a:p>
      </dgm:t>
    </dgm:pt>
    <dgm:pt modelId="{9390A2C5-076D-488C-9452-400C7B073259}" type="parTrans" cxnId="{5EA98E91-23AB-49D5-9E41-AEE01C7C6E9F}">
      <dgm:prSet/>
      <dgm:spPr/>
      <dgm:t>
        <a:bodyPr/>
        <a:lstStyle/>
        <a:p>
          <a:endParaRPr lang="pl-PL"/>
        </a:p>
      </dgm:t>
    </dgm:pt>
    <dgm:pt modelId="{440EA15B-3A3E-4C91-865A-D323E4D333D7}" type="sibTrans" cxnId="{5EA98E91-23AB-49D5-9E41-AEE01C7C6E9F}">
      <dgm:prSet/>
      <dgm:spPr/>
      <dgm:t>
        <a:bodyPr/>
        <a:lstStyle/>
        <a:p>
          <a:endParaRPr lang="pl-PL"/>
        </a:p>
      </dgm:t>
    </dgm:pt>
    <dgm:pt modelId="{0B3E1816-143C-4BFF-86B4-09235BD2F75F}">
      <dgm:prSet phldrT="[Tekst]"/>
      <dgm:spPr/>
      <dgm:t>
        <a:bodyPr/>
        <a:lstStyle/>
        <a:p>
          <a:r>
            <a:rPr lang="pl-PL" dirty="0" smtClean="0"/>
            <a:t>Zadanie pierwsze</a:t>
          </a:r>
          <a:endParaRPr lang="pl-PL" dirty="0"/>
        </a:p>
      </dgm:t>
    </dgm:pt>
    <dgm:pt modelId="{3F3638F1-0946-4D8A-8775-041A66387D8D}" type="parTrans" cxnId="{2552DF44-B406-4A2D-BE6E-5FA5945BC491}">
      <dgm:prSet/>
      <dgm:spPr/>
      <dgm:t>
        <a:bodyPr/>
        <a:lstStyle/>
        <a:p>
          <a:endParaRPr lang="pl-PL"/>
        </a:p>
      </dgm:t>
    </dgm:pt>
    <dgm:pt modelId="{5F751C44-38E4-4690-B669-03FD3BD5FC71}" type="sibTrans" cxnId="{2552DF44-B406-4A2D-BE6E-5FA5945BC491}">
      <dgm:prSet/>
      <dgm:spPr/>
      <dgm:t>
        <a:bodyPr/>
        <a:lstStyle/>
        <a:p>
          <a:endParaRPr lang="pl-PL"/>
        </a:p>
      </dgm:t>
    </dgm:pt>
    <dgm:pt modelId="{BEF0E84A-6D34-4EBC-A1B4-412E982BA08D}">
      <dgm:prSet phldrT="[Tekst]"/>
      <dgm:spPr/>
      <dgm:t>
        <a:bodyPr/>
        <a:lstStyle/>
        <a:p>
          <a:r>
            <a:rPr lang="pl-PL" dirty="0" smtClean="0"/>
            <a:t>Wniosek</a:t>
          </a:r>
          <a:endParaRPr lang="pl-PL" dirty="0"/>
        </a:p>
      </dgm:t>
    </dgm:pt>
    <dgm:pt modelId="{E82C6F1E-B5BF-45F6-A4FF-392451C66EDB}" type="parTrans" cxnId="{93852937-CD05-4342-A745-1567FFAF769D}">
      <dgm:prSet/>
      <dgm:spPr/>
      <dgm:t>
        <a:bodyPr/>
        <a:lstStyle/>
        <a:p>
          <a:endParaRPr lang="pl-PL"/>
        </a:p>
      </dgm:t>
    </dgm:pt>
    <dgm:pt modelId="{FFCEBD40-B28A-4918-84BA-A7B391F1F80A}" type="sibTrans" cxnId="{93852937-CD05-4342-A745-1567FFAF769D}">
      <dgm:prSet/>
      <dgm:spPr/>
      <dgm:t>
        <a:bodyPr/>
        <a:lstStyle/>
        <a:p>
          <a:endParaRPr lang="pl-PL"/>
        </a:p>
      </dgm:t>
    </dgm:pt>
    <dgm:pt modelId="{C24D62C3-7D4A-4F31-B4A1-D332FC6A8EAC}">
      <dgm:prSet phldrT="[Tekst]"/>
      <dgm:spPr/>
      <dgm:t>
        <a:bodyPr/>
        <a:lstStyle/>
        <a:p>
          <a:r>
            <a:rPr lang="pl-PL" dirty="0" smtClean="0"/>
            <a:t>Zadanie drugie</a:t>
          </a:r>
          <a:endParaRPr lang="pl-PL" dirty="0"/>
        </a:p>
      </dgm:t>
    </dgm:pt>
    <dgm:pt modelId="{F75AB0AD-AF88-424E-83E4-0195B64F22A3}" type="parTrans" cxnId="{B49B530F-893B-406A-89EA-DE19803B1048}">
      <dgm:prSet/>
      <dgm:spPr/>
      <dgm:t>
        <a:bodyPr/>
        <a:lstStyle/>
        <a:p>
          <a:endParaRPr lang="pl-PL"/>
        </a:p>
      </dgm:t>
    </dgm:pt>
    <dgm:pt modelId="{37193EE8-C15C-4DF3-AF95-30501758372C}" type="sibTrans" cxnId="{B49B530F-893B-406A-89EA-DE19803B1048}">
      <dgm:prSet/>
      <dgm:spPr/>
      <dgm:t>
        <a:bodyPr/>
        <a:lstStyle/>
        <a:p>
          <a:endParaRPr lang="pl-PL"/>
        </a:p>
      </dgm:t>
    </dgm:pt>
    <dgm:pt modelId="{EED63588-6896-43DE-916F-CBA97B19CE82}" type="pres">
      <dgm:prSet presAssocID="{4D98AB58-022F-448D-BD6A-4F27A73586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FE62C8-A811-425F-9BB3-B83146F645F7}" type="pres">
      <dgm:prSet presAssocID="{8870A148-C182-4065-9390-07552E617E50}" presName="root1" presStyleCnt="0"/>
      <dgm:spPr/>
    </dgm:pt>
    <dgm:pt modelId="{5F803F07-3A20-4EBC-B36E-F3A1A3E80E5A}" type="pres">
      <dgm:prSet presAssocID="{8870A148-C182-4065-9390-07552E617E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ABD301-48B9-4ED1-B780-9AE2EABCD66C}" type="pres">
      <dgm:prSet presAssocID="{8870A148-C182-4065-9390-07552E617E50}" presName="level2hierChild" presStyleCnt="0"/>
      <dgm:spPr/>
    </dgm:pt>
    <dgm:pt modelId="{60BB2BBF-18AA-4738-854A-C7D9DE7E9B0E}" type="pres">
      <dgm:prSet presAssocID="{9390A2C5-076D-488C-9452-400C7B073259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F47E5812-A2EE-4D47-ADB1-89C35F021078}" type="pres">
      <dgm:prSet presAssocID="{9390A2C5-076D-488C-9452-400C7B073259}" presName="connTx" presStyleLbl="parChTrans1D2" presStyleIdx="0" presStyleCnt="2"/>
      <dgm:spPr/>
      <dgm:t>
        <a:bodyPr/>
        <a:lstStyle/>
        <a:p>
          <a:endParaRPr lang="pl-PL"/>
        </a:p>
      </dgm:t>
    </dgm:pt>
    <dgm:pt modelId="{CC6A1E10-8C6E-4636-9691-DF3A14A03B1F}" type="pres">
      <dgm:prSet presAssocID="{A9678FE3-11AD-4D9D-9365-AA174BC1759A}" presName="root2" presStyleCnt="0"/>
      <dgm:spPr/>
    </dgm:pt>
    <dgm:pt modelId="{4BE26FFC-0B94-4DE6-8915-09608023422C}" type="pres">
      <dgm:prSet presAssocID="{A9678FE3-11AD-4D9D-9365-AA174BC1759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B49E78A-E864-4B72-BD9C-B83C648B6D24}" type="pres">
      <dgm:prSet presAssocID="{A9678FE3-11AD-4D9D-9365-AA174BC1759A}" presName="level3hierChild" presStyleCnt="0"/>
      <dgm:spPr/>
    </dgm:pt>
    <dgm:pt modelId="{F182EC97-35D6-4FCA-A4FC-143A335EF268}" type="pres">
      <dgm:prSet presAssocID="{3F3638F1-0946-4D8A-8775-041A66387D8D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B02FA76B-11C5-479B-81A2-ECE3E9124271}" type="pres">
      <dgm:prSet presAssocID="{3F3638F1-0946-4D8A-8775-041A66387D8D}" presName="connTx" presStyleLbl="parChTrans1D3" presStyleIdx="0" presStyleCnt="2"/>
      <dgm:spPr/>
      <dgm:t>
        <a:bodyPr/>
        <a:lstStyle/>
        <a:p>
          <a:endParaRPr lang="pl-PL"/>
        </a:p>
      </dgm:t>
    </dgm:pt>
    <dgm:pt modelId="{7BDBFA95-F654-4C0E-97B6-B0AFB237CE5C}" type="pres">
      <dgm:prSet presAssocID="{0B3E1816-143C-4BFF-86B4-09235BD2F75F}" presName="root2" presStyleCnt="0"/>
      <dgm:spPr/>
    </dgm:pt>
    <dgm:pt modelId="{94C97F06-EC95-43EC-B52F-A57D1B870EAA}" type="pres">
      <dgm:prSet presAssocID="{0B3E1816-143C-4BFF-86B4-09235BD2F75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329314-FAE0-4D91-BA90-DABBA1B1EBF8}" type="pres">
      <dgm:prSet presAssocID="{0B3E1816-143C-4BFF-86B4-09235BD2F75F}" presName="level3hierChild" presStyleCnt="0"/>
      <dgm:spPr/>
    </dgm:pt>
    <dgm:pt modelId="{D1E003FF-23A7-4823-B126-9832CC673689}" type="pres">
      <dgm:prSet presAssocID="{E82C6F1E-B5BF-45F6-A4FF-392451C66EDB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EFDBE753-BD2A-465E-BD8A-395035D8E0FF}" type="pres">
      <dgm:prSet presAssocID="{E82C6F1E-B5BF-45F6-A4FF-392451C66EDB}" presName="connTx" presStyleLbl="parChTrans1D2" presStyleIdx="1" presStyleCnt="2"/>
      <dgm:spPr/>
      <dgm:t>
        <a:bodyPr/>
        <a:lstStyle/>
        <a:p>
          <a:endParaRPr lang="pl-PL"/>
        </a:p>
      </dgm:t>
    </dgm:pt>
    <dgm:pt modelId="{E274318E-C22A-45C4-8FFE-A18545D6D3A6}" type="pres">
      <dgm:prSet presAssocID="{BEF0E84A-6D34-4EBC-A1B4-412E982BA08D}" presName="root2" presStyleCnt="0"/>
      <dgm:spPr/>
    </dgm:pt>
    <dgm:pt modelId="{0BEA6812-4C5C-4B83-BE94-B455602C1C25}" type="pres">
      <dgm:prSet presAssocID="{BEF0E84A-6D34-4EBC-A1B4-412E982BA08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001CD81-F742-49F2-B262-3A18072B2AAF}" type="pres">
      <dgm:prSet presAssocID="{BEF0E84A-6D34-4EBC-A1B4-412E982BA08D}" presName="level3hierChild" presStyleCnt="0"/>
      <dgm:spPr/>
    </dgm:pt>
    <dgm:pt modelId="{2A920686-6715-4C48-8936-BDF3A4DB28CA}" type="pres">
      <dgm:prSet presAssocID="{F75AB0AD-AF88-424E-83E4-0195B64F22A3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356E61ED-8A13-48D9-87DC-A25B8014109A}" type="pres">
      <dgm:prSet presAssocID="{F75AB0AD-AF88-424E-83E4-0195B64F22A3}" presName="connTx" presStyleLbl="parChTrans1D3" presStyleIdx="1" presStyleCnt="2"/>
      <dgm:spPr/>
      <dgm:t>
        <a:bodyPr/>
        <a:lstStyle/>
        <a:p>
          <a:endParaRPr lang="pl-PL"/>
        </a:p>
      </dgm:t>
    </dgm:pt>
    <dgm:pt modelId="{107BEBFF-C72B-4369-838A-A388712812B3}" type="pres">
      <dgm:prSet presAssocID="{C24D62C3-7D4A-4F31-B4A1-D332FC6A8EAC}" presName="root2" presStyleCnt="0"/>
      <dgm:spPr/>
    </dgm:pt>
    <dgm:pt modelId="{91338F7D-A895-4405-B3A3-04625C3B5DB3}" type="pres">
      <dgm:prSet presAssocID="{C24D62C3-7D4A-4F31-B4A1-D332FC6A8EA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AAB70A3-7341-4873-850B-0D8D199C5738}" type="pres">
      <dgm:prSet presAssocID="{C24D62C3-7D4A-4F31-B4A1-D332FC6A8EAC}" presName="level3hierChild" presStyleCnt="0"/>
      <dgm:spPr/>
    </dgm:pt>
  </dgm:ptLst>
  <dgm:cxnLst>
    <dgm:cxn modelId="{5EA98E91-23AB-49D5-9E41-AEE01C7C6E9F}" srcId="{8870A148-C182-4065-9390-07552E617E50}" destId="{A9678FE3-11AD-4D9D-9365-AA174BC1759A}" srcOrd="0" destOrd="0" parTransId="{9390A2C5-076D-488C-9452-400C7B073259}" sibTransId="{440EA15B-3A3E-4C91-865A-D323E4D333D7}"/>
    <dgm:cxn modelId="{7B5E75F6-A1D1-4AAC-B749-C1E1B667792A}" type="presOf" srcId="{4D98AB58-022F-448D-BD6A-4F27A73586C3}" destId="{EED63588-6896-43DE-916F-CBA97B19CE82}" srcOrd="0" destOrd="0" presId="urn:microsoft.com/office/officeart/2005/8/layout/hierarchy2"/>
    <dgm:cxn modelId="{897B7D2B-A6B4-4A21-87E6-0A2C5AE98AF2}" type="presOf" srcId="{C24D62C3-7D4A-4F31-B4A1-D332FC6A8EAC}" destId="{91338F7D-A895-4405-B3A3-04625C3B5DB3}" srcOrd="0" destOrd="0" presId="urn:microsoft.com/office/officeart/2005/8/layout/hierarchy2"/>
    <dgm:cxn modelId="{028CDFFC-C5E0-40DF-86EC-AFF8F2751CFA}" type="presOf" srcId="{A9678FE3-11AD-4D9D-9365-AA174BC1759A}" destId="{4BE26FFC-0B94-4DE6-8915-09608023422C}" srcOrd="0" destOrd="0" presId="urn:microsoft.com/office/officeart/2005/8/layout/hierarchy2"/>
    <dgm:cxn modelId="{344756B8-6BA7-4436-9201-43F03ED2DA4D}" type="presOf" srcId="{9390A2C5-076D-488C-9452-400C7B073259}" destId="{F47E5812-A2EE-4D47-ADB1-89C35F021078}" srcOrd="1" destOrd="0" presId="urn:microsoft.com/office/officeart/2005/8/layout/hierarchy2"/>
    <dgm:cxn modelId="{F42D4196-4044-4789-AAFC-FD3B38A3CC2B}" type="presOf" srcId="{E82C6F1E-B5BF-45F6-A4FF-392451C66EDB}" destId="{EFDBE753-BD2A-465E-BD8A-395035D8E0FF}" srcOrd="1" destOrd="0" presId="urn:microsoft.com/office/officeart/2005/8/layout/hierarchy2"/>
    <dgm:cxn modelId="{93852937-CD05-4342-A745-1567FFAF769D}" srcId="{8870A148-C182-4065-9390-07552E617E50}" destId="{BEF0E84A-6D34-4EBC-A1B4-412E982BA08D}" srcOrd="1" destOrd="0" parTransId="{E82C6F1E-B5BF-45F6-A4FF-392451C66EDB}" sibTransId="{FFCEBD40-B28A-4918-84BA-A7B391F1F80A}"/>
    <dgm:cxn modelId="{8AE114DB-1F80-4346-9D43-6547DCB5E014}" type="presOf" srcId="{F75AB0AD-AF88-424E-83E4-0195B64F22A3}" destId="{356E61ED-8A13-48D9-87DC-A25B8014109A}" srcOrd="1" destOrd="0" presId="urn:microsoft.com/office/officeart/2005/8/layout/hierarchy2"/>
    <dgm:cxn modelId="{B49B530F-893B-406A-89EA-DE19803B1048}" srcId="{BEF0E84A-6D34-4EBC-A1B4-412E982BA08D}" destId="{C24D62C3-7D4A-4F31-B4A1-D332FC6A8EAC}" srcOrd="0" destOrd="0" parTransId="{F75AB0AD-AF88-424E-83E4-0195B64F22A3}" sibTransId="{37193EE8-C15C-4DF3-AF95-30501758372C}"/>
    <dgm:cxn modelId="{513C14D2-7717-4ED2-8523-59FEC5C6BF00}" type="presOf" srcId="{9390A2C5-076D-488C-9452-400C7B073259}" destId="{60BB2BBF-18AA-4738-854A-C7D9DE7E9B0E}" srcOrd="0" destOrd="0" presId="urn:microsoft.com/office/officeart/2005/8/layout/hierarchy2"/>
    <dgm:cxn modelId="{769F3484-9DAB-457A-AEFB-7E09028A5E45}" srcId="{4D98AB58-022F-448D-BD6A-4F27A73586C3}" destId="{8870A148-C182-4065-9390-07552E617E50}" srcOrd="0" destOrd="0" parTransId="{4A04D868-0FC9-4525-BA0A-C2D16C0752F7}" sibTransId="{9EBBD36C-CC60-4D1F-AD9F-7A96ACFC9DDE}"/>
    <dgm:cxn modelId="{53083DAE-9A22-48E9-BB70-57D837DBC56C}" type="presOf" srcId="{0B3E1816-143C-4BFF-86B4-09235BD2F75F}" destId="{94C97F06-EC95-43EC-B52F-A57D1B870EAA}" srcOrd="0" destOrd="0" presId="urn:microsoft.com/office/officeart/2005/8/layout/hierarchy2"/>
    <dgm:cxn modelId="{56B99309-5A16-46E2-B6D7-CD602A552CEF}" type="presOf" srcId="{8870A148-C182-4065-9390-07552E617E50}" destId="{5F803F07-3A20-4EBC-B36E-F3A1A3E80E5A}" srcOrd="0" destOrd="0" presId="urn:microsoft.com/office/officeart/2005/8/layout/hierarchy2"/>
    <dgm:cxn modelId="{28BD520B-FF85-4C1A-8866-F39CD8FC7DA4}" type="presOf" srcId="{3F3638F1-0946-4D8A-8775-041A66387D8D}" destId="{F182EC97-35D6-4FCA-A4FC-143A335EF268}" srcOrd="0" destOrd="0" presId="urn:microsoft.com/office/officeart/2005/8/layout/hierarchy2"/>
    <dgm:cxn modelId="{2D44BFEE-1ECD-4A6F-944E-3E60681E659A}" type="presOf" srcId="{BEF0E84A-6D34-4EBC-A1B4-412E982BA08D}" destId="{0BEA6812-4C5C-4B83-BE94-B455602C1C25}" srcOrd="0" destOrd="0" presId="urn:microsoft.com/office/officeart/2005/8/layout/hierarchy2"/>
    <dgm:cxn modelId="{3AEDFA5C-B851-4EE5-9084-899E75D0D1BC}" type="presOf" srcId="{E82C6F1E-B5BF-45F6-A4FF-392451C66EDB}" destId="{D1E003FF-23A7-4823-B126-9832CC673689}" srcOrd="0" destOrd="0" presId="urn:microsoft.com/office/officeart/2005/8/layout/hierarchy2"/>
    <dgm:cxn modelId="{2552DF44-B406-4A2D-BE6E-5FA5945BC491}" srcId="{A9678FE3-11AD-4D9D-9365-AA174BC1759A}" destId="{0B3E1816-143C-4BFF-86B4-09235BD2F75F}" srcOrd="0" destOrd="0" parTransId="{3F3638F1-0946-4D8A-8775-041A66387D8D}" sibTransId="{5F751C44-38E4-4690-B669-03FD3BD5FC71}"/>
    <dgm:cxn modelId="{580C5533-32E8-46D9-8523-BBE42BFE7437}" type="presOf" srcId="{3F3638F1-0946-4D8A-8775-041A66387D8D}" destId="{B02FA76B-11C5-479B-81A2-ECE3E9124271}" srcOrd="1" destOrd="0" presId="urn:microsoft.com/office/officeart/2005/8/layout/hierarchy2"/>
    <dgm:cxn modelId="{CD53FC05-F9D7-4549-902E-8729FBA51BDC}" type="presOf" srcId="{F75AB0AD-AF88-424E-83E4-0195B64F22A3}" destId="{2A920686-6715-4C48-8936-BDF3A4DB28CA}" srcOrd="0" destOrd="0" presId="urn:microsoft.com/office/officeart/2005/8/layout/hierarchy2"/>
    <dgm:cxn modelId="{77BD4681-603E-4721-90A0-E1A1F3B681F4}" type="presParOf" srcId="{EED63588-6896-43DE-916F-CBA97B19CE82}" destId="{2FFE62C8-A811-425F-9BB3-B83146F645F7}" srcOrd="0" destOrd="0" presId="urn:microsoft.com/office/officeart/2005/8/layout/hierarchy2"/>
    <dgm:cxn modelId="{65C2AC18-5659-490E-8EF6-DDC53D65B7C8}" type="presParOf" srcId="{2FFE62C8-A811-425F-9BB3-B83146F645F7}" destId="{5F803F07-3A20-4EBC-B36E-F3A1A3E80E5A}" srcOrd="0" destOrd="0" presId="urn:microsoft.com/office/officeart/2005/8/layout/hierarchy2"/>
    <dgm:cxn modelId="{172AF11B-E841-4710-ADAB-BDB20671325C}" type="presParOf" srcId="{2FFE62C8-A811-425F-9BB3-B83146F645F7}" destId="{25ABD301-48B9-4ED1-B780-9AE2EABCD66C}" srcOrd="1" destOrd="0" presId="urn:microsoft.com/office/officeart/2005/8/layout/hierarchy2"/>
    <dgm:cxn modelId="{C6254173-4263-4799-9779-7B77CCD25F16}" type="presParOf" srcId="{25ABD301-48B9-4ED1-B780-9AE2EABCD66C}" destId="{60BB2BBF-18AA-4738-854A-C7D9DE7E9B0E}" srcOrd="0" destOrd="0" presId="urn:microsoft.com/office/officeart/2005/8/layout/hierarchy2"/>
    <dgm:cxn modelId="{3DFF8225-ECB3-4C55-9204-E88C2A74F118}" type="presParOf" srcId="{60BB2BBF-18AA-4738-854A-C7D9DE7E9B0E}" destId="{F47E5812-A2EE-4D47-ADB1-89C35F021078}" srcOrd="0" destOrd="0" presId="urn:microsoft.com/office/officeart/2005/8/layout/hierarchy2"/>
    <dgm:cxn modelId="{48708988-7A98-48DC-BFB2-CA9144D32DD6}" type="presParOf" srcId="{25ABD301-48B9-4ED1-B780-9AE2EABCD66C}" destId="{CC6A1E10-8C6E-4636-9691-DF3A14A03B1F}" srcOrd="1" destOrd="0" presId="urn:microsoft.com/office/officeart/2005/8/layout/hierarchy2"/>
    <dgm:cxn modelId="{BF329CFF-8981-4B1B-8AFB-F720EE5FD564}" type="presParOf" srcId="{CC6A1E10-8C6E-4636-9691-DF3A14A03B1F}" destId="{4BE26FFC-0B94-4DE6-8915-09608023422C}" srcOrd="0" destOrd="0" presId="urn:microsoft.com/office/officeart/2005/8/layout/hierarchy2"/>
    <dgm:cxn modelId="{47693DAB-9D1B-4D98-B4AE-199CB45F1A08}" type="presParOf" srcId="{CC6A1E10-8C6E-4636-9691-DF3A14A03B1F}" destId="{FB49E78A-E864-4B72-BD9C-B83C648B6D24}" srcOrd="1" destOrd="0" presId="urn:microsoft.com/office/officeart/2005/8/layout/hierarchy2"/>
    <dgm:cxn modelId="{B712C482-C50B-4D6E-B77E-41C04BF5269B}" type="presParOf" srcId="{FB49E78A-E864-4B72-BD9C-B83C648B6D24}" destId="{F182EC97-35D6-4FCA-A4FC-143A335EF268}" srcOrd="0" destOrd="0" presId="urn:microsoft.com/office/officeart/2005/8/layout/hierarchy2"/>
    <dgm:cxn modelId="{39D424BC-58ED-4812-9A39-C5E5BE47BDF3}" type="presParOf" srcId="{F182EC97-35D6-4FCA-A4FC-143A335EF268}" destId="{B02FA76B-11C5-479B-81A2-ECE3E9124271}" srcOrd="0" destOrd="0" presId="urn:microsoft.com/office/officeart/2005/8/layout/hierarchy2"/>
    <dgm:cxn modelId="{B4F9E101-BB7D-4331-96AB-1A0CF674D56F}" type="presParOf" srcId="{FB49E78A-E864-4B72-BD9C-B83C648B6D24}" destId="{7BDBFA95-F654-4C0E-97B6-B0AFB237CE5C}" srcOrd="1" destOrd="0" presId="urn:microsoft.com/office/officeart/2005/8/layout/hierarchy2"/>
    <dgm:cxn modelId="{5FBC1190-1893-4CAA-B716-15F814C70B6D}" type="presParOf" srcId="{7BDBFA95-F654-4C0E-97B6-B0AFB237CE5C}" destId="{94C97F06-EC95-43EC-B52F-A57D1B870EAA}" srcOrd="0" destOrd="0" presId="urn:microsoft.com/office/officeart/2005/8/layout/hierarchy2"/>
    <dgm:cxn modelId="{670AFA97-9B84-4466-AEFB-2821C671081C}" type="presParOf" srcId="{7BDBFA95-F654-4C0E-97B6-B0AFB237CE5C}" destId="{78329314-FAE0-4D91-BA90-DABBA1B1EBF8}" srcOrd="1" destOrd="0" presId="urn:microsoft.com/office/officeart/2005/8/layout/hierarchy2"/>
    <dgm:cxn modelId="{469D1908-6C50-4807-9D34-10BF9831BBC4}" type="presParOf" srcId="{25ABD301-48B9-4ED1-B780-9AE2EABCD66C}" destId="{D1E003FF-23A7-4823-B126-9832CC673689}" srcOrd="2" destOrd="0" presId="urn:microsoft.com/office/officeart/2005/8/layout/hierarchy2"/>
    <dgm:cxn modelId="{1A51952C-A9B5-477B-AD93-44A13B6CE2CF}" type="presParOf" srcId="{D1E003FF-23A7-4823-B126-9832CC673689}" destId="{EFDBE753-BD2A-465E-BD8A-395035D8E0FF}" srcOrd="0" destOrd="0" presId="urn:microsoft.com/office/officeart/2005/8/layout/hierarchy2"/>
    <dgm:cxn modelId="{0EE97400-FE92-487F-85AD-9742FC4AA751}" type="presParOf" srcId="{25ABD301-48B9-4ED1-B780-9AE2EABCD66C}" destId="{E274318E-C22A-45C4-8FFE-A18545D6D3A6}" srcOrd="3" destOrd="0" presId="urn:microsoft.com/office/officeart/2005/8/layout/hierarchy2"/>
    <dgm:cxn modelId="{98B11EF8-D43D-4315-A206-77C1DF19B1C6}" type="presParOf" srcId="{E274318E-C22A-45C4-8FFE-A18545D6D3A6}" destId="{0BEA6812-4C5C-4B83-BE94-B455602C1C25}" srcOrd="0" destOrd="0" presId="urn:microsoft.com/office/officeart/2005/8/layout/hierarchy2"/>
    <dgm:cxn modelId="{23A24C81-ADFA-4A00-8F7B-D5CEFC603AE1}" type="presParOf" srcId="{E274318E-C22A-45C4-8FFE-A18545D6D3A6}" destId="{8001CD81-F742-49F2-B262-3A18072B2AAF}" srcOrd="1" destOrd="0" presId="urn:microsoft.com/office/officeart/2005/8/layout/hierarchy2"/>
    <dgm:cxn modelId="{642E0753-638C-40DA-BD56-3DFDD91EC91D}" type="presParOf" srcId="{8001CD81-F742-49F2-B262-3A18072B2AAF}" destId="{2A920686-6715-4C48-8936-BDF3A4DB28CA}" srcOrd="0" destOrd="0" presId="urn:microsoft.com/office/officeart/2005/8/layout/hierarchy2"/>
    <dgm:cxn modelId="{060494B5-C1E5-4768-92D7-F4407BDE8261}" type="presParOf" srcId="{2A920686-6715-4C48-8936-BDF3A4DB28CA}" destId="{356E61ED-8A13-48D9-87DC-A25B8014109A}" srcOrd="0" destOrd="0" presId="urn:microsoft.com/office/officeart/2005/8/layout/hierarchy2"/>
    <dgm:cxn modelId="{CD273459-6C88-43F2-BBDC-80DF25C8999D}" type="presParOf" srcId="{8001CD81-F742-49F2-B262-3A18072B2AAF}" destId="{107BEBFF-C72B-4369-838A-A388712812B3}" srcOrd="1" destOrd="0" presId="urn:microsoft.com/office/officeart/2005/8/layout/hierarchy2"/>
    <dgm:cxn modelId="{01F9C250-0E67-4116-8792-2098704222AE}" type="presParOf" srcId="{107BEBFF-C72B-4369-838A-A388712812B3}" destId="{91338F7D-A895-4405-B3A3-04625C3B5DB3}" srcOrd="0" destOrd="0" presId="urn:microsoft.com/office/officeart/2005/8/layout/hierarchy2"/>
    <dgm:cxn modelId="{842BEFD7-B670-4B30-BF72-3F4D2029A066}" type="presParOf" srcId="{107BEBFF-C72B-4369-838A-A388712812B3}" destId="{AAAB70A3-7341-4873-850B-0D8D199C573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D98AB58-022F-448D-BD6A-4F27A73586C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870A148-C182-4065-9390-07552E617E50}">
      <dgm:prSet phldrT="[Tekst]"/>
      <dgm:spPr/>
      <dgm:t>
        <a:bodyPr/>
        <a:lstStyle/>
        <a:p>
          <a:r>
            <a:rPr lang="pl-PL" dirty="0" smtClean="0"/>
            <a:t>Jedna gmina</a:t>
          </a:r>
          <a:endParaRPr lang="pl-PL" dirty="0"/>
        </a:p>
      </dgm:t>
    </dgm:pt>
    <dgm:pt modelId="{4A04D868-0FC9-4525-BA0A-C2D16C0752F7}" type="parTrans" cxnId="{769F3484-9DAB-457A-AEFB-7E09028A5E45}">
      <dgm:prSet/>
      <dgm:spPr/>
      <dgm:t>
        <a:bodyPr/>
        <a:lstStyle/>
        <a:p>
          <a:endParaRPr lang="pl-PL"/>
        </a:p>
      </dgm:t>
    </dgm:pt>
    <dgm:pt modelId="{9EBBD36C-CC60-4D1F-AD9F-7A96ACFC9DDE}" type="sibTrans" cxnId="{769F3484-9DAB-457A-AEFB-7E09028A5E45}">
      <dgm:prSet/>
      <dgm:spPr/>
      <dgm:t>
        <a:bodyPr/>
        <a:lstStyle/>
        <a:p>
          <a:endParaRPr lang="pl-PL"/>
        </a:p>
      </dgm:t>
    </dgm:pt>
    <dgm:pt modelId="{A9678FE3-11AD-4D9D-9365-AA174BC1759A}">
      <dgm:prSet phldrT="[Tekst]"/>
      <dgm:spPr/>
      <dgm:t>
        <a:bodyPr/>
        <a:lstStyle/>
        <a:p>
          <a:r>
            <a:rPr lang="pl-PL" dirty="0" smtClean="0"/>
            <a:t>Wniosek</a:t>
          </a:r>
          <a:endParaRPr lang="pl-PL" dirty="0"/>
        </a:p>
      </dgm:t>
    </dgm:pt>
    <dgm:pt modelId="{9390A2C5-076D-488C-9452-400C7B073259}" type="parTrans" cxnId="{5EA98E91-23AB-49D5-9E41-AEE01C7C6E9F}">
      <dgm:prSet/>
      <dgm:spPr/>
      <dgm:t>
        <a:bodyPr/>
        <a:lstStyle/>
        <a:p>
          <a:endParaRPr lang="pl-PL"/>
        </a:p>
      </dgm:t>
    </dgm:pt>
    <dgm:pt modelId="{440EA15B-3A3E-4C91-865A-D323E4D333D7}" type="sibTrans" cxnId="{5EA98E91-23AB-49D5-9E41-AEE01C7C6E9F}">
      <dgm:prSet/>
      <dgm:spPr/>
      <dgm:t>
        <a:bodyPr/>
        <a:lstStyle/>
        <a:p>
          <a:endParaRPr lang="pl-PL"/>
        </a:p>
      </dgm:t>
    </dgm:pt>
    <dgm:pt modelId="{0B3E1816-143C-4BFF-86B4-09235BD2F75F}">
      <dgm:prSet phldrT="[Tekst]"/>
      <dgm:spPr/>
      <dgm:t>
        <a:bodyPr/>
        <a:lstStyle/>
        <a:p>
          <a:r>
            <a:rPr lang="pl-PL" dirty="0" smtClean="0"/>
            <a:t>Zadanie pierwsze</a:t>
          </a:r>
          <a:endParaRPr lang="pl-PL" dirty="0"/>
        </a:p>
      </dgm:t>
    </dgm:pt>
    <dgm:pt modelId="{3F3638F1-0946-4D8A-8775-041A66387D8D}" type="parTrans" cxnId="{2552DF44-B406-4A2D-BE6E-5FA5945BC491}">
      <dgm:prSet/>
      <dgm:spPr/>
      <dgm:t>
        <a:bodyPr/>
        <a:lstStyle/>
        <a:p>
          <a:endParaRPr lang="pl-PL"/>
        </a:p>
      </dgm:t>
    </dgm:pt>
    <dgm:pt modelId="{5F751C44-38E4-4690-B669-03FD3BD5FC71}" type="sibTrans" cxnId="{2552DF44-B406-4A2D-BE6E-5FA5945BC491}">
      <dgm:prSet/>
      <dgm:spPr/>
      <dgm:t>
        <a:bodyPr/>
        <a:lstStyle/>
        <a:p>
          <a:endParaRPr lang="pl-PL"/>
        </a:p>
      </dgm:t>
    </dgm:pt>
    <dgm:pt modelId="{C24D62C3-7D4A-4F31-B4A1-D332FC6A8EAC}">
      <dgm:prSet phldrT="[Tekst]"/>
      <dgm:spPr/>
      <dgm:t>
        <a:bodyPr/>
        <a:lstStyle/>
        <a:p>
          <a:r>
            <a:rPr lang="pl-PL" dirty="0" smtClean="0"/>
            <a:t>Zadanie drugie</a:t>
          </a:r>
          <a:endParaRPr lang="pl-PL" dirty="0"/>
        </a:p>
      </dgm:t>
    </dgm:pt>
    <dgm:pt modelId="{F75AB0AD-AF88-424E-83E4-0195B64F22A3}" type="parTrans" cxnId="{B49B530F-893B-406A-89EA-DE19803B1048}">
      <dgm:prSet/>
      <dgm:spPr/>
      <dgm:t>
        <a:bodyPr/>
        <a:lstStyle/>
        <a:p>
          <a:endParaRPr lang="pl-PL"/>
        </a:p>
      </dgm:t>
    </dgm:pt>
    <dgm:pt modelId="{37193EE8-C15C-4DF3-AF95-30501758372C}" type="sibTrans" cxnId="{B49B530F-893B-406A-89EA-DE19803B1048}">
      <dgm:prSet/>
      <dgm:spPr/>
      <dgm:t>
        <a:bodyPr/>
        <a:lstStyle/>
        <a:p>
          <a:endParaRPr lang="pl-PL"/>
        </a:p>
      </dgm:t>
    </dgm:pt>
    <dgm:pt modelId="{EED63588-6896-43DE-916F-CBA97B19CE82}" type="pres">
      <dgm:prSet presAssocID="{4D98AB58-022F-448D-BD6A-4F27A73586C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FFE62C8-A811-425F-9BB3-B83146F645F7}" type="pres">
      <dgm:prSet presAssocID="{8870A148-C182-4065-9390-07552E617E50}" presName="root1" presStyleCnt="0"/>
      <dgm:spPr/>
    </dgm:pt>
    <dgm:pt modelId="{5F803F07-3A20-4EBC-B36E-F3A1A3E80E5A}" type="pres">
      <dgm:prSet presAssocID="{8870A148-C182-4065-9390-07552E617E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ABD301-48B9-4ED1-B780-9AE2EABCD66C}" type="pres">
      <dgm:prSet presAssocID="{8870A148-C182-4065-9390-07552E617E50}" presName="level2hierChild" presStyleCnt="0"/>
      <dgm:spPr/>
    </dgm:pt>
    <dgm:pt modelId="{60BB2BBF-18AA-4738-854A-C7D9DE7E9B0E}" type="pres">
      <dgm:prSet presAssocID="{9390A2C5-076D-488C-9452-400C7B073259}" presName="conn2-1" presStyleLbl="parChTrans1D2" presStyleIdx="0" presStyleCnt="1"/>
      <dgm:spPr/>
      <dgm:t>
        <a:bodyPr/>
        <a:lstStyle/>
        <a:p>
          <a:endParaRPr lang="pl-PL"/>
        </a:p>
      </dgm:t>
    </dgm:pt>
    <dgm:pt modelId="{F47E5812-A2EE-4D47-ADB1-89C35F021078}" type="pres">
      <dgm:prSet presAssocID="{9390A2C5-076D-488C-9452-400C7B073259}" presName="connTx" presStyleLbl="parChTrans1D2" presStyleIdx="0" presStyleCnt="1"/>
      <dgm:spPr/>
      <dgm:t>
        <a:bodyPr/>
        <a:lstStyle/>
        <a:p>
          <a:endParaRPr lang="pl-PL"/>
        </a:p>
      </dgm:t>
    </dgm:pt>
    <dgm:pt modelId="{CC6A1E10-8C6E-4636-9691-DF3A14A03B1F}" type="pres">
      <dgm:prSet presAssocID="{A9678FE3-11AD-4D9D-9365-AA174BC1759A}" presName="root2" presStyleCnt="0"/>
      <dgm:spPr/>
    </dgm:pt>
    <dgm:pt modelId="{4BE26FFC-0B94-4DE6-8915-09608023422C}" type="pres">
      <dgm:prSet presAssocID="{A9678FE3-11AD-4D9D-9365-AA174BC1759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B49E78A-E864-4B72-BD9C-B83C648B6D24}" type="pres">
      <dgm:prSet presAssocID="{A9678FE3-11AD-4D9D-9365-AA174BC1759A}" presName="level3hierChild" presStyleCnt="0"/>
      <dgm:spPr/>
    </dgm:pt>
    <dgm:pt modelId="{F182EC97-35D6-4FCA-A4FC-143A335EF268}" type="pres">
      <dgm:prSet presAssocID="{3F3638F1-0946-4D8A-8775-041A66387D8D}" presName="conn2-1" presStyleLbl="parChTrans1D3" presStyleIdx="0" presStyleCnt="2"/>
      <dgm:spPr/>
      <dgm:t>
        <a:bodyPr/>
        <a:lstStyle/>
        <a:p>
          <a:endParaRPr lang="pl-PL"/>
        </a:p>
      </dgm:t>
    </dgm:pt>
    <dgm:pt modelId="{B02FA76B-11C5-479B-81A2-ECE3E9124271}" type="pres">
      <dgm:prSet presAssocID="{3F3638F1-0946-4D8A-8775-041A66387D8D}" presName="connTx" presStyleLbl="parChTrans1D3" presStyleIdx="0" presStyleCnt="2"/>
      <dgm:spPr/>
      <dgm:t>
        <a:bodyPr/>
        <a:lstStyle/>
        <a:p>
          <a:endParaRPr lang="pl-PL"/>
        </a:p>
      </dgm:t>
    </dgm:pt>
    <dgm:pt modelId="{7BDBFA95-F654-4C0E-97B6-B0AFB237CE5C}" type="pres">
      <dgm:prSet presAssocID="{0B3E1816-143C-4BFF-86B4-09235BD2F75F}" presName="root2" presStyleCnt="0"/>
      <dgm:spPr/>
    </dgm:pt>
    <dgm:pt modelId="{94C97F06-EC95-43EC-B52F-A57D1B870EAA}" type="pres">
      <dgm:prSet presAssocID="{0B3E1816-143C-4BFF-86B4-09235BD2F75F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8329314-FAE0-4D91-BA90-DABBA1B1EBF8}" type="pres">
      <dgm:prSet presAssocID="{0B3E1816-143C-4BFF-86B4-09235BD2F75F}" presName="level3hierChild" presStyleCnt="0"/>
      <dgm:spPr/>
    </dgm:pt>
    <dgm:pt modelId="{2A920686-6715-4C48-8936-BDF3A4DB28CA}" type="pres">
      <dgm:prSet presAssocID="{F75AB0AD-AF88-424E-83E4-0195B64F22A3}" presName="conn2-1" presStyleLbl="parChTrans1D3" presStyleIdx="1" presStyleCnt="2"/>
      <dgm:spPr/>
      <dgm:t>
        <a:bodyPr/>
        <a:lstStyle/>
        <a:p>
          <a:endParaRPr lang="pl-PL"/>
        </a:p>
      </dgm:t>
    </dgm:pt>
    <dgm:pt modelId="{356E61ED-8A13-48D9-87DC-A25B8014109A}" type="pres">
      <dgm:prSet presAssocID="{F75AB0AD-AF88-424E-83E4-0195B64F22A3}" presName="connTx" presStyleLbl="parChTrans1D3" presStyleIdx="1" presStyleCnt="2"/>
      <dgm:spPr/>
      <dgm:t>
        <a:bodyPr/>
        <a:lstStyle/>
        <a:p>
          <a:endParaRPr lang="pl-PL"/>
        </a:p>
      </dgm:t>
    </dgm:pt>
    <dgm:pt modelId="{107BEBFF-C72B-4369-838A-A388712812B3}" type="pres">
      <dgm:prSet presAssocID="{C24D62C3-7D4A-4F31-B4A1-D332FC6A8EAC}" presName="root2" presStyleCnt="0"/>
      <dgm:spPr/>
    </dgm:pt>
    <dgm:pt modelId="{91338F7D-A895-4405-B3A3-04625C3B5DB3}" type="pres">
      <dgm:prSet presAssocID="{C24D62C3-7D4A-4F31-B4A1-D332FC6A8EAC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AAB70A3-7341-4873-850B-0D8D199C5738}" type="pres">
      <dgm:prSet presAssocID="{C24D62C3-7D4A-4F31-B4A1-D332FC6A8EAC}" presName="level3hierChild" presStyleCnt="0"/>
      <dgm:spPr/>
    </dgm:pt>
  </dgm:ptLst>
  <dgm:cxnLst>
    <dgm:cxn modelId="{5EA98E91-23AB-49D5-9E41-AEE01C7C6E9F}" srcId="{8870A148-C182-4065-9390-07552E617E50}" destId="{A9678FE3-11AD-4D9D-9365-AA174BC1759A}" srcOrd="0" destOrd="0" parTransId="{9390A2C5-076D-488C-9452-400C7B073259}" sibTransId="{440EA15B-3A3E-4C91-865A-D323E4D333D7}"/>
    <dgm:cxn modelId="{3D47A033-4453-476B-AE14-22182A679F2D}" type="presOf" srcId="{F75AB0AD-AF88-424E-83E4-0195B64F22A3}" destId="{2A920686-6715-4C48-8936-BDF3A4DB28CA}" srcOrd="0" destOrd="0" presId="urn:microsoft.com/office/officeart/2005/8/layout/hierarchy2"/>
    <dgm:cxn modelId="{7B5E75F6-A1D1-4AAC-B749-C1E1B667792A}" type="presOf" srcId="{4D98AB58-022F-448D-BD6A-4F27A73586C3}" destId="{EED63588-6896-43DE-916F-CBA97B19CE82}" srcOrd="0" destOrd="0" presId="urn:microsoft.com/office/officeart/2005/8/layout/hierarchy2"/>
    <dgm:cxn modelId="{028CDFFC-C5E0-40DF-86EC-AFF8F2751CFA}" type="presOf" srcId="{A9678FE3-11AD-4D9D-9365-AA174BC1759A}" destId="{4BE26FFC-0B94-4DE6-8915-09608023422C}" srcOrd="0" destOrd="0" presId="urn:microsoft.com/office/officeart/2005/8/layout/hierarchy2"/>
    <dgm:cxn modelId="{344756B8-6BA7-4436-9201-43F03ED2DA4D}" type="presOf" srcId="{9390A2C5-076D-488C-9452-400C7B073259}" destId="{F47E5812-A2EE-4D47-ADB1-89C35F021078}" srcOrd="1" destOrd="0" presId="urn:microsoft.com/office/officeart/2005/8/layout/hierarchy2"/>
    <dgm:cxn modelId="{7E53D24F-8184-4767-8E78-21D7E3A4C9C6}" type="presOf" srcId="{F75AB0AD-AF88-424E-83E4-0195B64F22A3}" destId="{356E61ED-8A13-48D9-87DC-A25B8014109A}" srcOrd="1" destOrd="0" presId="urn:microsoft.com/office/officeart/2005/8/layout/hierarchy2"/>
    <dgm:cxn modelId="{B49B530F-893B-406A-89EA-DE19803B1048}" srcId="{A9678FE3-11AD-4D9D-9365-AA174BC1759A}" destId="{C24D62C3-7D4A-4F31-B4A1-D332FC6A8EAC}" srcOrd="1" destOrd="0" parTransId="{F75AB0AD-AF88-424E-83E4-0195B64F22A3}" sibTransId="{37193EE8-C15C-4DF3-AF95-30501758372C}"/>
    <dgm:cxn modelId="{513C14D2-7717-4ED2-8523-59FEC5C6BF00}" type="presOf" srcId="{9390A2C5-076D-488C-9452-400C7B073259}" destId="{60BB2BBF-18AA-4738-854A-C7D9DE7E9B0E}" srcOrd="0" destOrd="0" presId="urn:microsoft.com/office/officeart/2005/8/layout/hierarchy2"/>
    <dgm:cxn modelId="{769F3484-9DAB-457A-AEFB-7E09028A5E45}" srcId="{4D98AB58-022F-448D-BD6A-4F27A73586C3}" destId="{8870A148-C182-4065-9390-07552E617E50}" srcOrd="0" destOrd="0" parTransId="{4A04D868-0FC9-4525-BA0A-C2D16C0752F7}" sibTransId="{9EBBD36C-CC60-4D1F-AD9F-7A96ACFC9DDE}"/>
    <dgm:cxn modelId="{53083DAE-9A22-48E9-BB70-57D837DBC56C}" type="presOf" srcId="{0B3E1816-143C-4BFF-86B4-09235BD2F75F}" destId="{94C97F06-EC95-43EC-B52F-A57D1B870EAA}" srcOrd="0" destOrd="0" presId="urn:microsoft.com/office/officeart/2005/8/layout/hierarchy2"/>
    <dgm:cxn modelId="{56B99309-5A16-46E2-B6D7-CD602A552CEF}" type="presOf" srcId="{8870A148-C182-4065-9390-07552E617E50}" destId="{5F803F07-3A20-4EBC-B36E-F3A1A3E80E5A}" srcOrd="0" destOrd="0" presId="urn:microsoft.com/office/officeart/2005/8/layout/hierarchy2"/>
    <dgm:cxn modelId="{28BD520B-FF85-4C1A-8866-F39CD8FC7DA4}" type="presOf" srcId="{3F3638F1-0946-4D8A-8775-041A66387D8D}" destId="{F182EC97-35D6-4FCA-A4FC-143A335EF268}" srcOrd="0" destOrd="0" presId="urn:microsoft.com/office/officeart/2005/8/layout/hierarchy2"/>
    <dgm:cxn modelId="{8D281231-9F95-4119-834E-6D1F0FC0B851}" type="presOf" srcId="{C24D62C3-7D4A-4F31-B4A1-D332FC6A8EAC}" destId="{91338F7D-A895-4405-B3A3-04625C3B5DB3}" srcOrd="0" destOrd="0" presId="urn:microsoft.com/office/officeart/2005/8/layout/hierarchy2"/>
    <dgm:cxn modelId="{2552DF44-B406-4A2D-BE6E-5FA5945BC491}" srcId="{A9678FE3-11AD-4D9D-9365-AA174BC1759A}" destId="{0B3E1816-143C-4BFF-86B4-09235BD2F75F}" srcOrd="0" destOrd="0" parTransId="{3F3638F1-0946-4D8A-8775-041A66387D8D}" sibTransId="{5F751C44-38E4-4690-B669-03FD3BD5FC71}"/>
    <dgm:cxn modelId="{580C5533-32E8-46D9-8523-BBE42BFE7437}" type="presOf" srcId="{3F3638F1-0946-4D8A-8775-041A66387D8D}" destId="{B02FA76B-11C5-479B-81A2-ECE3E9124271}" srcOrd="1" destOrd="0" presId="urn:microsoft.com/office/officeart/2005/8/layout/hierarchy2"/>
    <dgm:cxn modelId="{77BD4681-603E-4721-90A0-E1A1F3B681F4}" type="presParOf" srcId="{EED63588-6896-43DE-916F-CBA97B19CE82}" destId="{2FFE62C8-A811-425F-9BB3-B83146F645F7}" srcOrd="0" destOrd="0" presId="urn:microsoft.com/office/officeart/2005/8/layout/hierarchy2"/>
    <dgm:cxn modelId="{65C2AC18-5659-490E-8EF6-DDC53D65B7C8}" type="presParOf" srcId="{2FFE62C8-A811-425F-9BB3-B83146F645F7}" destId="{5F803F07-3A20-4EBC-B36E-F3A1A3E80E5A}" srcOrd="0" destOrd="0" presId="urn:microsoft.com/office/officeart/2005/8/layout/hierarchy2"/>
    <dgm:cxn modelId="{172AF11B-E841-4710-ADAB-BDB20671325C}" type="presParOf" srcId="{2FFE62C8-A811-425F-9BB3-B83146F645F7}" destId="{25ABD301-48B9-4ED1-B780-9AE2EABCD66C}" srcOrd="1" destOrd="0" presId="urn:microsoft.com/office/officeart/2005/8/layout/hierarchy2"/>
    <dgm:cxn modelId="{C6254173-4263-4799-9779-7B77CCD25F16}" type="presParOf" srcId="{25ABD301-48B9-4ED1-B780-9AE2EABCD66C}" destId="{60BB2BBF-18AA-4738-854A-C7D9DE7E9B0E}" srcOrd="0" destOrd="0" presId="urn:microsoft.com/office/officeart/2005/8/layout/hierarchy2"/>
    <dgm:cxn modelId="{3DFF8225-ECB3-4C55-9204-E88C2A74F118}" type="presParOf" srcId="{60BB2BBF-18AA-4738-854A-C7D9DE7E9B0E}" destId="{F47E5812-A2EE-4D47-ADB1-89C35F021078}" srcOrd="0" destOrd="0" presId="urn:microsoft.com/office/officeart/2005/8/layout/hierarchy2"/>
    <dgm:cxn modelId="{48708988-7A98-48DC-BFB2-CA9144D32DD6}" type="presParOf" srcId="{25ABD301-48B9-4ED1-B780-9AE2EABCD66C}" destId="{CC6A1E10-8C6E-4636-9691-DF3A14A03B1F}" srcOrd="1" destOrd="0" presId="urn:microsoft.com/office/officeart/2005/8/layout/hierarchy2"/>
    <dgm:cxn modelId="{BF329CFF-8981-4B1B-8AFB-F720EE5FD564}" type="presParOf" srcId="{CC6A1E10-8C6E-4636-9691-DF3A14A03B1F}" destId="{4BE26FFC-0B94-4DE6-8915-09608023422C}" srcOrd="0" destOrd="0" presId="urn:microsoft.com/office/officeart/2005/8/layout/hierarchy2"/>
    <dgm:cxn modelId="{47693DAB-9D1B-4D98-B4AE-199CB45F1A08}" type="presParOf" srcId="{CC6A1E10-8C6E-4636-9691-DF3A14A03B1F}" destId="{FB49E78A-E864-4B72-BD9C-B83C648B6D24}" srcOrd="1" destOrd="0" presId="urn:microsoft.com/office/officeart/2005/8/layout/hierarchy2"/>
    <dgm:cxn modelId="{B712C482-C50B-4D6E-B77E-41C04BF5269B}" type="presParOf" srcId="{FB49E78A-E864-4B72-BD9C-B83C648B6D24}" destId="{F182EC97-35D6-4FCA-A4FC-143A335EF268}" srcOrd="0" destOrd="0" presId="urn:microsoft.com/office/officeart/2005/8/layout/hierarchy2"/>
    <dgm:cxn modelId="{39D424BC-58ED-4812-9A39-C5E5BE47BDF3}" type="presParOf" srcId="{F182EC97-35D6-4FCA-A4FC-143A335EF268}" destId="{B02FA76B-11C5-479B-81A2-ECE3E9124271}" srcOrd="0" destOrd="0" presId="urn:microsoft.com/office/officeart/2005/8/layout/hierarchy2"/>
    <dgm:cxn modelId="{B4F9E101-BB7D-4331-96AB-1A0CF674D56F}" type="presParOf" srcId="{FB49E78A-E864-4B72-BD9C-B83C648B6D24}" destId="{7BDBFA95-F654-4C0E-97B6-B0AFB237CE5C}" srcOrd="1" destOrd="0" presId="urn:microsoft.com/office/officeart/2005/8/layout/hierarchy2"/>
    <dgm:cxn modelId="{5FBC1190-1893-4CAA-B716-15F814C70B6D}" type="presParOf" srcId="{7BDBFA95-F654-4C0E-97B6-B0AFB237CE5C}" destId="{94C97F06-EC95-43EC-B52F-A57D1B870EAA}" srcOrd="0" destOrd="0" presId="urn:microsoft.com/office/officeart/2005/8/layout/hierarchy2"/>
    <dgm:cxn modelId="{670AFA97-9B84-4466-AEFB-2821C671081C}" type="presParOf" srcId="{7BDBFA95-F654-4C0E-97B6-B0AFB237CE5C}" destId="{78329314-FAE0-4D91-BA90-DABBA1B1EBF8}" srcOrd="1" destOrd="0" presId="urn:microsoft.com/office/officeart/2005/8/layout/hierarchy2"/>
    <dgm:cxn modelId="{4CF5A141-7565-48BC-98E7-0E3EF276EF62}" type="presParOf" srcId="{FB49E78A-E864-4B72-BD9C-B83C648B6D24}" destId="{2A920686-6715-4C48-8936-BDF3A4DB28CA}" srcOrd="2" destOrd="0" presId="urn:microsoft.com/office/officeart/2005/8/layout/hierarchy2"/>
    <dgm:cxn modelId="{598B8107-F0F0-41E7-9AAD-8498B8787582}" type="presParOf" srcId="{2A920686-6715-4C48-8936-BDF3A4DB28CA}" destId="{356E61ED-8A13-48D9-87DC-A25B8014109A}" srcOrd="0" destOrd="0" presId="urn:microsoft.com/office/officeart/2005/8/layout/hierarchy2"/>
    <dgm:cxn modelId="{F16A0BC9-C6AC-449B-82BC-BF0ED572EAFA}" type="presParOf" srcId="{FB49E78A-E864-4B72-BD9C-B83C648B6D24}" destId="{107BEBFF-C72B-4369-838A-A388712812B3}" srcOrd="3" destOrd="0" presId="urn:microsoft.com/office/officeart/2005/8/layout/hierarchy2"/>
    <dgm:cxn modelId="{D7CE6AEB-8CE9-44BC-9138-F6ABBEEC03EC}" type="presParOf" srcId="{107BEBFF-C72B-4369-838A-A388712812B3}" destId="{91338F7D-A895-4405-B3A3-04625C3B5DB3}" srcOrd="0" destOrd="0" presId="urn:microsoft.com/office/officeart/2005/8/layout/hierarchy2"/>
    <dgm:cxn modelId="{E9DE34A7-A61A-44F3-A98D-471DF1D6455E}" type="presParOf" srcId="{107BEBFF-C72B-4369-838A-A388712812B3}" destId="{AAAB70A3-7341-4873-850B-0D8D199C573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9988FF8-69AD-42C7-A2D1-78C2D30A243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7C1D7DB-B835-4CC1-8A19-CBC71940D6E2}">
      <dgm:prSet phldrT="[Tekst]" custT="1"/>
      <dgm:spPr/>
      <dgm:t>
        <a:bodyPr/>
        <a:lstStyle/>
        <a:p>
          <a:r>
            <a:rPr lang="pl-PL" sz="2000" dirty="0" smtClean="0"/>
            <a:t>Za pośrednictwem poczty lub poczty kurierskiej na adres Departamentu Gospodarki Odpadami, Emisji i Pozwoleń Zintegrowanych UMWM</a:t>
          </a:r>
          <a:endParaRPr lang="pl-PL" sz="2000" dirty="0"/>
        </a:p>
      </dgm:t>
    </dgm:pt>
    <dgm:pt modelId="{9076E87D-A95B-4E3E-9E97-B715A9342CDC}" type="parTrans" cxnId="{9D929D93-6C43-4D4C-9501-965F30A7983A}">
      <dgm:prSet/>
      <dgm:spPr/>
      <dgm:t>
        <a:bodyPr/>
        <a:lstStyle/>
        <a:p>
          <a:endParaRPr lang="pl-PL"/>
        </a:p>
      </dgm:t>
    </dgm:pt>
    <dgm:pt modelId="{D27B49E3-77F3-4430-B0E3-A02D92DDB14C}" type="sibTrans" cxnId="{9D929D93-6C43-4D4C-9501-965F30A7983A}">
      <dgm:prSet/>
      <dgm:spPr/>
      <dgm:t>
        <a:bodyPr/>
        <a:lstStyle/>
        <a:p>
          <a:endParaRPr lang="pl-PL"/>
        </a:p>
      </dgm:t>
    </dgm:pt>
    <dgm:pt modelId="{8C2CB067-4D44-484A-A494-284DF7075B9E}">
      <dgm:prSet phldrT="[Tekst]" custT="1"/>
      <dgm:spPr/>
      <dgm:t>
        <a:bodyPr/>
        <a:lstStyle/>
        <a:p>
          <a:r>
            <a:rPr lang="pl-PL" sz="2000" dirty="0" smtClean="0"/>
            <a:t>Elektronicznie</a:t>
          </a:r>
          <a:endParaRPr lang="pl-PL" sz="2000" dirty="0"/>
        </a:p>
      </dgm:t>
    </dgm:pt>
    <dgm:pt modelId="{0C87C62B-2D4E-4A74-BB95-6ADBEA593272}" type="parTrans" cxnId="{EFA72209-50E6-41D5-90CA-9EEEFCDB5BFC}">
      <dgm:prSet/>
      <dgm:spPr/>
      <dgm:t>
        <a:bodyPr/>
        <a:lstStyle/>
        <a:p>
          <a:endParaRPr lang="pl-PL"/>
        </a:p>
      </dgm:t>
    </dgm:pt>
    <dgm:pt modelId="{26A40C93-262F-4C88-AAB2-CBD40A99F53A}" type="sibTrans" cxnId="{EFA72209-50E6-41D5-90CA-9EEEFCDB5BFC}">
      <dgm:prSet/>
      <dgm:spPr/>
      <dgm:t>
        <a:bodyPr/>
        <a:lstStyle/>
        <a:p>
          <a:endParaRPr lang="pl-PL"/>
        </a:p>
      </dgm:t>
    </dgm:pt>
    <dgm:pt modelId="{E0DBACEB-9D8C-4BC2-8E38-2541FFCC8BE9}">
      <dgm:prSet phldrT="[Tekst]" custT="1"/>
      <dgm:spPr/>
      <dgm:t>
        <a:bodyPr/>
        <a:lstStyle/>
        <a:p>
          <a:r>
            <a:rPr lang="pl-PL" sz="2000" dirty="0" smtClean="0"/>
            <a:t>W formie papierowej w zamkniętej kopercie z dopiskiem:</a:t>
          </a:r>
          <a:r>
            <a:rPr lang="pl-PL" sz="2000" b="1" dirty="0" smtClean="0"/>
            <a:t> </a:t>
          </a:r>
          <a:br>
            <a:rPr lang="pl-PL" sz="2000" b="1" dirty="0" smtClean="0"/>
          </a:br>
          <a:r>
            <a:rPr lang="pl-PL" sz="2000" b="1" dirty="0" smtClean="0"/>
            <a:t>PZ-PI-I, Nabór wniosków „MIWOP MAZOWSZE 2020”</a:t>
          </a:r>
          <a:r>
            <a:rPr lang="pl-PL" sz="2000" dirty="0" smtClean="0"/>
            <a:t> </a:t>
          </a:r>
          <a:endParaRPr lang="pl-PL" sz="2000" dirty="0"/>
        </a:p>
      </dgm:t>
    </dgm:pt>
    <dgm:pt modelId="{EA82FCBC-8DBB-4FE8-B292-3E8984BDBB7C}" type="parTrans" cxnId="{BA16A3D9-EF54-4DAB-83A4-C324848630CB}">
      <dgm:prSet/>
      <dgm:spPr/>
      <dgm:t>
        <a:bodyPr/>
        <a:lstStyle/>
        <a:p>
          <a:endParaRPr lang="pl-PL"/>
        </a:p>
      </dgm:t>
    </dgm:pt>
    <dgm:pt modelId="{61C17D08-DBA6-4052-834F-FF70269735BE}" type="sibTrans" cxnId="{BA16A3D9-EF54-4DAB-83A4-C324848630CB}">
      <dgm:prSet/>
      <dgm:spPr/>
      <dgm:t>
        <a:bodyPr/>
        <a:lstStyle/>
        <a:p>
          <a:endParaRPr lang="pl-PL"/>
        </a:p>
      </dgm:t>
    </dgm:pt>
    <dgm:pt modelId="{86911CCE-3939-45C9-90F2-4DFD2CF88327}">
      <dgm:prSet custT="1"/>
      <dgm:spPr/>
      <dgm:t>
        <a:bodyPr/>
        <a:lstStyle/>
        <a:p>
          <a:r>
            <a:rPr lang="pl-PL" sz="2000" dirty="0" smtClean="0"/>
            <a:t>Osobiście w Kancelarii Ogólnej UMWM lub jej punktach</a:t>
          </a:r>
          <a:endParaRPr lang="pl-PL" sz="2000" dirty="0"/>
        </a:p>
      </dgm:t>
    </dgm:pt>
    <dgm:pt modelId="{2C2BE2A1-EE9C-4E14-AA66-8D0BCD3EC266}" type="parTrans" cxnId="{C1BDC835-A481-4F94-A680-3BA850292919}">
      <dgm:prSet/>
      <dgm:spPr/>
      <dgm:t>
        <a:bodyPr/>
        <a:lstStyle/>
        <a:p>
          <a:endParaRPr lang="pl-PL"/>
        </a:p>
      </dgm:t>
    </dgm:pt>
    <dgm:pt modelId="{1B1AD028-2F6D-453F-95A9-2DC9F6B63600}" type="sibTrans" cxnId="{C1BDC835-A481-4F94-A680-3BA850292919}">
      <dgm:prSet/>
      <dgm:spPr/>
      <dgm:t>
        <a:bodyPr/>
        <a:lstStyle/>
        <a:p>
          <a:endParaRPr lang="pl-PL"/>
        </a:p>
      </dgm:t>
    </dgm:pt>
    <dgm:pt modelId="{D68DCBF9-34E8-4349-B125-4CE2CE876457}">
      <dgm:prSet phldrT="[Tekst]" custT="1"/>
      <dgm:spPr/>
      <dgm:t>
        <a:bodyPr/>
        <a:lstStyle/>
        <a:p>
          <a:r>
            <a:rPr lang="pl-PL" sz="2000" dirty="0" smtClean="0"/>
            <a:t>Za pomocą profilu zaufanego </a:t>
          </a:r>
          <a:r>
            <a:rPr lang="pl-PL" sz="2000" dirty="0" err="1" smtClean="0"/>
            <a:t>ePUAP</a:t>
          </a:r>
          <a:endParaRPr lang="pl-PL" sz="2000" dirty="0"/>
        </a:p>
      </dgm:t>
    </dgm:pt>
    <dgm:pt modelId="{DFC01639-1F01-4195-8F64-B85AC629EADB}" type="parTrans" cxnId="{BF348AF7-2489-4A13-A13C-49BF53FB0DA2}">
      <dgm:prSet/>
      <dgm:spPr/>
      <dgm:t>
        <a:bodyPr/>
        <a:lstStyle/>
        <a:p>
          <a:endParaRPr lang="pl-PL"/>
        </a:p>
      </dgm:t>
    </dgm:pt>
    <dgm:pt modelId="{89BF640F-849B-4B3A-9CB8-42532A0B12FE}" type="sibTrans" cxnId="{BF348AF7-2489-4A13-A13C-49BF53FB0DA2}">
      <dgm:prSet/>
      <dgm:spPr/>
      <dgm:t>
        <a:bodyPr/>
        <a:lstStyle/>
        <a:p>
          <a:endParaRPr lang="pl-PL"/>
        </a:p>
      </dgm:t>
    </dgm:pt>
    <dgm:pt modelId="{F5F4D78B-2A47-4453-A8F4-93BCBA96D981}">
      <dgm:prSet phldrT="[Tekst]"/>
      <dgm:spPr/>
      <dgm:t>
        <a:bodyPr/>
        <a:lstStyle/>
        <a:p>
          <a:r>
            <a:rPr lang="pl-PL" dirty="0" smtClean="0"/>
            <a:t>Złożyć wniosek</a:t>
          </a:r>
          <a:endParaRPr lang="pl-PL" dirty="0"/>
        </a:p>
      </dgm:t>
    </dgm:pt>
    <dgm:pt modelId="{F9201D96-4900-48A9-A519-863E6FAE2429}" type="sibTrans" cxnId="{6C2AA92C-F619-47A3-86DB-8C87E9ABC9BA}">
      <dgm:prSet/>
      <dgm:spPr/>
      <dgm:t>
        <a:bodyPr/>
        <a:lstStyle/>
        <a:p>
          <a:endParaRPr lang="pl-PL"/>
        </a:p>
      </dgm:t>
    </dgm:pt>
    <dgm:pt modelId="{BCE3ACF0-7AC9-472E-AA69-6AD9B3223985}" type="parTrans" cxnId="{6C2AA92C-F619-47A3-86DB-8C87E9ABC9BA}">
      <dgm:prSet/>
      <dgm:spPr/>
      <dgm:t>
        <a:bodyPr/>
        <a:lstStyle/>
        <a:p>
          <a:endParaRPr lang="pl-PL"/>
        </a:p>
      </dgm:t>
    </dgm:pt>
    <dgm:pt modelId="{C2942878-8946-40EA-A4F9-789F307C32C2}" type="pres">
      <dgm:prSet presAssocID="{89988FF8-69AD-42C7-A2D1-78C2D30A243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0550224-B9C9-45C2-AAF7-DBDF96A986BE}" type="pres">
      <dgm:prSet presAssocID="{F5F4D78B-2A47-4453-A8F4-93BCBA96D981}" presName="root1" presStyleCnt="0"/>
      <dgm:spPr/>
    </dgm:pt>
    <dgm:pt modelId="{42B47172-ABC0-4135-9A13-810C9B76132A}" type="pres">
      <dgm:prSet presAssocID="{F5F4D78B-2A47-4453-A8F4-93BCBA96D981}" presName="LevelOneTextNode" presStyleLbl="node0" presStyleIdx="0" presStyleCnt="1" custScaleX="158710" custScaleY="127329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6AB007A-6495-4AA7-BFE0-110907B140DD}" type="pres">
      <dgm:prSet presAssocID="{F5F4D78B-2A47-4453-A8F4-93BCBA96D981}" presName="level2hierChild" presStyleCnt="0"/>
      <dgm:spPr/>
    </dgm:pt>
    <dgm:pt modelId="{A142A4FE-B014-4110-911E-E85407F3FCEC}" type="pres">
      <dgm:prSet presAssocID="{EA82FCBC-8DBB-4FE8-B292-3E8984BDBB7C}" presName="conn2-1" presStyleLbl="parChTrans1D2" presStyleIdx="0" presStyleCnt="2"/>
      <dgm:spPr/>
      <dgm:t>
        <a:bodyPr/>
        <a:lstStyle/>
        <a:p>
          <a:endParaRPr lang="pl-PL"/>
        </a:p>
      </dgm:t>
    </dgm:pt>
    <dgm:pt modelId="{36B9739C-139F-4132-B17E-6FFD325D0483}" type="pres">
      <dgm:prSet presAssocID="{EA82FCBC-8DBB-4FE8-B292-3E8984BDBB7C}" presName="connTx" presStyleLbl="parChTrans1D2" presStyleIdx="0" presStyleCnt="2"/>
      <dgm:spPr/>
      <dgm:t>
        <a:bodyPr/>
        <a:lstStyle/>
        <a:p>
          <a:endParaRPr lang="pl-PL"/>
        </a:p>
      </dgm:t>
    </dgm:pt>
    <dgm:pt modelId="{4E14FAA4-6514-4A62-8C66-91601C012078}" type="pres">
      <dgm:prSet presAssocID="{E0DBACEB-9D8C-4BC2-8E38-2541FFCC8BE9}" presName="root2" presStyleCnt="0"/>
      <dgm:spPr/>
    </dgm:pt>
    <dgm:pt modelId="{45D3605A-7AF7-4941-AB88-C0A69779E176}" type="pres">
      <dgm:prSet presAssocID="{E0DBACEB-9D8C-4BC2-8E38-2541FFCC8BE9}" presName="LevelTwoTextNode" presStyleLbl="node2" presStyleIdx="0" presStyleCnt="2" custScaleX="203270" custScaleY="1733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F4EE932-D82D-4756-AC9B-4CB9F3C3AF2A}" type="pres">
      <dgm:prSet presAssocID="{E0DBACEB-9D8C-4BC2-8E38-2541FFCC8BE9}" presName="level3hierChild" presStyleCnt="0"/>
      <dgm:spPr/>
    </dgm:pt>
    <dgm:pt modelId="{D4A55565-7588-4DBC-9C6C-7897222BAC1B}" type="pres">
      <dgm:prSet presAssocID="{2C2BE2A1-EE9C-4E14-AA66-8D0BCD3EC266}" presName="conn2-1" presStyleLbl="parChTrans1D3" presStyleIdx="0" presStyleCnt="3"/>
      <dgm:spPr/>
      <dgm:t>
        <a:bodyPr/>
        <a:lstStyle/>
        <a:p>
          <a:endParaRPr lang="pl-PL"/>
        </a:p>
      </dgm:t>
    </dgm:pt>
    <dgm:pt modelId="{483206B4-6A66-4329-B885-9873DABE8A25}" type="pres">
      <dgm:prSet presAssocID="{2C2BE2A1-EE9C-4E14-AA66-8D0BCD3EC266}" presName="connTx" presStyleLbl="parChTrans1D3" presStyleIdx="0" presStyleCnt="3"/>
      <dgm:spPr/>
      <dgm:t>
        <a:bodyPr/>
        <a:lstStyle/>
        <a:p>
          <a:endParaRPr lang="pl-PL"/>
        </a:p>
      </dgm:t>
    </dgm:pt>
    <dgm:pt modelId="{CC26B8C6-762D-4D9A-BCE9-1403072D5143}" type="pres">
      <dgm:prSet presAssocID="{86911CCE-3939-45C9-90F2-4DFD2CF88327}" presName="root2" presStyleCnt="0"/>
      <dgm:spPr/>
    </dgm:pt>
    <dgm:pt modelId="{370A69A8-1CC5-4575-95C3-D46D41E386AD}" type="pres">
      <dgm:prSet presAssocID="{86911CCE-3939-45C9-90F2-4DFD2CF88327}" presName="LevelTwoTextNode" presStyleLbl="node3" presStyleIdx="0" presStyleCnt="3" custScaleX="203270" custScaleY="1733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64E965-A3A3-420F-97BD-6E5F81DAC238}" type="pres">
      <dgm:prSet presAssocID="{86911CCE-3939-45C9-90F2-4DFD2CF88327}" presName="level3hierChild" presStyleCnt="0"/>
      <dgm:spPr/>
    </dgm:pt>
    <dgm:pt modelId="{114E7C28-6F56-42FE-A1C2-781F5E1E555E}" type="pres">
      <dgm:prSet presAssocID="{9076E87D-A95B-4E3E-9E97-B715A9342CDC}" presName="conn2-1" presStyleLbl="parChTrans1D3" presStyleIdx="1" presStyleCnt="3"/>
      <dgm:spPr/>
      <dgm:t>
        <a:bodyPr/>
        <a:lstStyle/>
        <a:p>
          <a:endParaRPr lang="pl-PL"/>
        </a:p>
      </dgm:t>
    </dgm:pt>
    <dgm:pt modelId="{B2F23835-6684-4BDC-9605-177A00D36410}" type="pres">
      <dgm:prSet presAssocID="{9076E87D-A95B-4E3E-9E97-B715A9342CDC}" presName="connTx" presStyleLbl="parChTrans1D3" presStyleIdx="1" presStyleCnt="3"/>
      <dgm:spPr/>
      <dgm:t>
        <a:bodyPr/>
        <a:lstStyle/>
        <a:p>
          <a:endParaRPr lang="pl-PL"/>
        </a:p>
      </dgm:t>
    </dgm:pt>
    <dgm:pt modelId="{407FF0F4-D23E-40CF-A8AE-89AB6E2D34C9}" type="pres">
      <dgm:prSet presAssocID="{F7C1D7DB-B835-4CC1-8A19-CBC71940D6E2}" presName="root2" presStyleCnt="0"/>
      <dgm:spPr/>
    </dgm:pt>
    <dgm:pt modelId="{F38CE9A3-3B67-49F9-9956-D030CE17ADCF}" type="pres">
      <dgm:prSet presAssocID="{F7C1D7DB-B835-4CC1-8A19-CBC71940D6E2}" presName="LevelTwoTextNode" presStyleLbl="node3" presStyleIdx="1" presStyleCnt="3" custScaleX="203270" custScaleY="1733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CD160CB-48DA-4EE5-A6C0-7279EBBE04ED}" type="pres">
      <dgm:prSet presAssocID="{F7C1D7DB-B835-4CC1-8A19-CBC71940D6E2}" presName="level3hierChild" presStyleCnt="0"/>
      <dgm:spPr/>
    </dgm:pt>
    <dgm:pt modelId="{40C6F5D6-217D-40C4-A38B-C7D04DB8104B}" type="pres">
      <dgm:prSet presAssocID="{0C87C62B-2D4E-4A74-BB95-6ADBEA593272}" presName="conn2-1" presStyleLbl="parChTrans1D2" presStyleIdx="1" presStyleCnt="2"/>
      <dgm:spPr/>
      <dgm:t>
        <a:bodyPr/>
        <a:lstStyle/>
        <a:p>
          <a:endParaRPr lang="pl-PL"/>
        </a:p>
      </dgm:t>
    </dgm:pt>
    <dgm:pt modelId="{AC2B4CFC-A680-4B3D-A3DB-F13EFBF60A89}" type="pres">
      <dgm:prSet presAssocID="{0C87C62B-2D4E-4A74-BB95-6ADBEA593272}" presName="connTx" presStyleLbl="parChTrans1D2" presStyleIdx="1" presStyleCnt="2"/>
      <dgm:spPr/>
      <dgm:t>
        <a:bodyPr/>
        <a:lstStyle/>
        <a:p>
          <a:endParaRPr lang="pl-PL"/>
        </a:p>
      </dgm:t>
    </dgm:pt>
    <dgm:pt modelId="{39758333-FD2B-4549-B74A-79552D3A0D8F}" type="pres">
      <dgm:prSet presAssocID="{8C2CB067-4D44-484A-A494-284DF7075B9E}" presName="root2" presStyleCnt="0"/>
      <dgm:spPr/>
    </dgm:pt>
    <dgm:pt modelId="{891CC8B7-3AFD-465B-9C92-BB10E0992C39}" type="pres">
      <dgm:prSet presAssocID="{8C2CB067-4D44-484A-A494-284DF7075B9E}" presName="LevelTwoTextNode" presStyleLbl="node2" presStyleIdx="1" presStyleCnt="2" custScaleX="203270" custScaleY="1733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DE2A05D-936B-4D27-993B-278BDBC6504D}" type="pres">
      <dgm:prSet presAssocID="{8C2CB067-4D44-484A-A494-284DF7075B9E}" presName="level3hierChild" presStyleCnt="0"/>
      <dgm:spPr/>
    </dgm:pt>
    <dgm:pt modelId="{E901DC49-262C-40DB-AEDA-F48E4F7D3B59}" type="pres">
      <dgm:prSet presAssocID="{DFC01639-1F01-4195-8F64-B85AC629EADB}" presName="conn2-1" presStyleLbl="parChTrans1D3" presStyleIdx="2" presStyleCnt="3"/>
      <dgm:spPr/>
      <dgm:t>
        <a:bodyPr/>
        <a:lstStyle/>
        <a:p>
          <a:endParaRPr lang="pl-PL"/>
        </a:p>
      </dgm:t>
    </dgm:pt>
    <dgm:pt modelId="{9D4AD236-F33B-4A44-B408-23E29D47E491}" type="pres">
      <dgm:prSet presAssocID="{DFC01639-1F01-4195-8F64-B85AC629EADB}" presName="connTx" presStyleLbl="parChTrans1D3" presStyleIdx="2" presStyleCnt="3"/>
      <dgm:spPr/>
      <dgm:t>
        <a:bodyPr/>
        <a:lstStyle/>
        <a:p>
          <a:endParaRPr lang="pl-PL"/>
        </a:p>
      </dgm:t>
    </dgm:pt>
    <dgm:pt modelId="{351D0B18-E788-4B7C-8FEA-4FF9353E6BF1}" type="pres">
      <dgm:prSet presAssocID="{D68DCBF9-34E8-4349-B125-4CE2CE876457}" presName="root2" presStyleCnt="0"/>
      <dgm:spPr/>
    </dgm:pt>
    <dgm:pt modelId="{69ACD21F-B12F-4911-936D-B105C43E4FE9}" type="pres">
      <dgm:prSet presAssocID="{D68DCBF9-34E8-4349-B125-4CE2CE876457}" presName="LevelTwoTextNode" presStyleLbl="node3" presStyleIdx="2" presStyleCnt="3" custScaleX="203270" custScaleY="1733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FCA12F9-9AF0-4986-8586-EAA50B3BC7FC}" type="pres">
      <dgm:prSet presAssocID="{D68DCBF9-34E8-4349-B125-4CE2CE876457}" presName="level3hierChild" presStyleCnt="0"/>
      <dgm:spPr/>
    </dgm:pt>
  </dgm:ptLst>
  <dgm:cxnLst>
    <dgm:cxn modelId="{EFA72209-50E6-41D5-90CA-9EEEFCDB5BFC}" srcId="{F5F4D78B-2A47-4453-A8F4-93BCBA96D981}" destId="{8C2CB067-4D44-484A-A494-284DF7075B9E}" srcOrd="1" destOrd="0" parTransId="{0C87C62B-2D4E-4A74-BB95-6ADBEA593272}" sibTransId="{26A40C93-262F-4C88-AAB2-CBD40A99F53A}"/>
    <dgm:cxn modelId="{1C95C37C-A6C0-4CD7-9F4D-48A28D357B06}" type="presOf" srcId="{E0DBACEB-9D8C-4BC2-8E38-2541FFCC8BE9}" destId="{45D3605A-7AF7-4941-AB88-C0A69779E176}" srcOrd="0" destOrd="0" presId="urn:microsoft.com/office/officeart/2008/layout/HorizontalMultiLevelHierarchy"/>
    <dgm:cxn modelId="{C0C048F6-FB4A-4F85-B4C7-DE11EECE0B95}" type="presOf" srcId="{9076E87D-A95B-4E3E-9E97-B715A9342CDC}" destId="{114E7C28-6F56-42FE-A1C2-781F5E1E555E}" srcOrd="0" destOrd="0" presId="urn:microsoft.com/office/officeart/2008/layout/HorizontalMultiLevelHierarchy"/>
    <dgm:cxn modelId="{E65D17AB-82EF-4274-85F7-4A688D570779}" type="presOf" srcId="{EA82FCBC-8DBB-4FE8-B292-3E8984BDBB7C}" destId="{36B9739C-139F-4132-B17E-6FFD325D0483}" srcOrd="1" destOrd="0" presId="urn:microsoft.com/office/officeart/2008/layout/HorizontalMultiLevelHierarchy"/>
    <dgm:cxn modelId="{C20604D9-5F2D-4C72-9BB2-270029BB0D18}" type="presOf" srcId="{DFC01639-1F01-4195-8F64-B85AC629EADB}" destId="{9D4AD236-F33B-4A44-B408-23E29D47E491}" srcOrd="1" destOrd="0" presId="urn:microsoft.com/office/officeart/2008/layout/HorizontalMultiLevelHierarchy"/>
    <dgm:cxn modelId="{C8E4958D-C159-4AB7-B442-D1251EE97D70}" type="presOf" srcId="{0C87C62B-2D4E-4A74-BB95-6ADBEA593272}" destId="{AC2B4CFC-A680-4B3D-A3DB-F13EFBF60A89}" srcOrd="1" destOrd="0" presId="urn:microsoft.com/office/officeart/2008/layout/HorizontalMultiLevelHierarchy"/>
    <dgm:cxn modelId="{BF348AF7-2489-4A13-A13C-49BF53FB0DA2}" srcId="{8C2CB067-4D44-484A-A494-284DF7075B9E}" destId="{D68DCBF9-34E8-4349-B125-4CE2CE876457}" srcOrd="0" destOrd="0" parTransId="{DFC01639-1F01-4195-8F64-B85AC629EADB}" sibTransId="{89BF640F-849B-4B3A-9CB8-42532A0B12FE}"/>
    <dgm:cxn modelId="{4750B4D4-6319-4D26-B891-2FF5D2F03FD2}" type="presOf" srcId="{EA82FCBC-8DBB-4FE8-B292-3E8984BDBB7C}" destId="{A142A4FE-B014-4110-911E-E85407F3FCEC}" srcOrd="0" destOrd="0" presId="urn:microsoft.com/office/officeart/2008/layout/HorizontalMultiLevelHierarchy"/>
    <dgm:cxn modelId="{C988DA21-0B6F-409F-B35E-39784FEBF8F6}" type="presOf" srcId="{86911CCE-3939-45C9-90F2-4DFD2CF88327}" destId="{370A69A8-1CC5-4575-95C3-D46D41E386AD}" srcOrd="0" destOrd="0" presId="urn:microsoft.com/office/officeart/2008/layout/HorizontalMultiLevelHierarchy"/>
    <dgm:cxn modelId="{A7854E0B-F452-4121-BBF7-EA9A6884B4CC}" type="presOf" srcId="{0C87C62B-2D4E-4A74-BB95-6ADBEA593272}" destId="{40C6F5D6-217D-40C4-A38B-C7D04DB8104B}" srcOrd="0" destOrd="0" presId="urn:microsoft.com/office/officeart/2008/layout/HorizontalMultiLevelHierarchy"/>
    <dgm:cxn modelId="{63AC5278-9534-42C2-925F-54429DAD5C87}" type="presOf" srcId="{F5F4D78B-2A47-4453-A8F4-93BCBA96D981}" destId="{42B47172-ABC0-4135-9A13-810C9B76132A}" srcOrd="0" destOrd="0" presId="urn:microsoft.com/office/officeart/2008/layout/HorizontalMultiLevelHierarchy"/>
    <dgm:cxn modelId="{BB394F6B-DDBB-4FBD-BC83-9FCEA4139C56}" type="presOf" srcId="{2C2BE2A1-EE9C-4E14-AA66-8D0BCD3EC266}" destId="{483206B4-6A66-4329-B885-9873DABE8A25}" srcOrd="1" destOrd="0" presId="urn:microsoft.com/office/officeart/2008/layout/HorizontalMultiLevelHierarchy"/>
    <dgm:cxn modelId="{60F3664B-50C8-45D1-B454-41EE37196FF0}" type="presOf" srcId="{2C2BE2A1-EE9C-4E14-AA66-8D0BCD3EC266}" destId="{D4A55565-7588-4DBC-9C6C-7897222BAC1B}" srcOrd="0" destOrd="0" presId="urn:microsoft.com/office/officeart/2008/layout/HorizontalMultiLevelHierarchy"/>
    <dgm:cxn modelId="{C1BDC835-A481-4F94-A680-3BA850292919}" srcId="{E0DBACEB-9D8C-4BC2-8E38-2541FFCC8BE9}" destId="{86911CCE-3939-45C9-90F2-4DFD2CF88327}" srcOrd="0" destOrd="0" parTransId="{2C2BE2A1-EE9C-4E14-AA66-8D0BCD3EC266}" sibTransId="{1B1AD028-2F6D-453F-95A9-2DC9F6B63600}"/>
    <dgm:cxn modelId="{339A41D5-4A4A-4C86-A691-3030269310D9}" type="presOf" srcId="{F7C1D7DB-B835-4CC1-8A19-CBC71940D6E2}" destId="{F38CE9A3-3B67-49F9-9956-D030CE17ADCF}" srcOrd="0" destOrd="0" presId="urn:microsoft.com/office/officeart/2008/layout/HorizontalMultiLevelHierarchy"/>
    <dgm:cxn modelId="{9D929D93-6C43-4D4C-9501-965F30A7983A}" srcId="{E0DBACEB-9D8C-4BC2-8E38-2541FFCC8BE9}" destId="{F7C1D7DB-B835-4CC1-8A19-CBC71940D6E2}" srcOrd="1" destOrd="0" parTransId="{9076E87D-A95B-4E3E-9E97-B715A9342CDC}" sibTransId="{D27B49E3-77F3-4430-B0E3-A02D92DDB14C}"/>
    <dgm:cxn modelId="{BA16A3D9-EF54-4DAB-83A4-C324848630CB}" srcId="{F5F4D78B-2A47-4453-A8F4-93BCBA96D981}" destId="{E0DBACEB-9D8C-4BC2-8E38-2541FFCC8BE9}" srcOrd="0" destOrd="0" parTransId="{EA82FCBC-8DBB-4FE8-B292-3E8984BDBB7C}" sibTransId="{61C17D08-DBA6-4052-834F-FF70269735BE}"/>
    <dgm:cxn modelId="{37CAEFB8-701D-43FD-987B-E1AE84A19F29}" type="presOf" srcId="{9076E87D-A95B-4E3E-9E97-B715A9342CDC}" destId="{B2F23835-6684-4BDC-9605-177A00D36410}" srcOrd="1" destOrd="0" presId="urn:microsoft.com/office/officeart/2008/layout/HorizontalMultiLevelHierarchy"/>
    <dgm:cxn modelId="{5B5E0215-5779-4219-8EF3-94B961B75632}" type="presOf" srcId="{DFC01639-1F01-4195-8F64-B85AC629EADB}" destId="{E901DC49-262C-40DB-AEDA-F48E4F7D3B59}" srcOrd="0" destOrd="0" presId="urn:microsoft.com/office/officeart/2008/layout/HorizontalMultiLevelHierarchy"/>
    <dgm:cxn modelId="{5665992D-5DE3-4A2D-BC7C-13076CBFBB15}" type="presOf" srcId="{89988FF8-69AD-42C7-A2D1-78C2D30A2433}" destId="{C2942878-8946-40EA-A4F9-789F307C32C2}" srcOrd="0" destOrd="0" presId="urn:microsoft.com/office/officeart/2008/layout/HorizontalMultiLevelHierarchy"/>
    <dgm:cxn modelId="{62B89B9E-6C55-46E4-8D0E-F946BF522FB0}" type="presOf" srcId="{D68DCBF9-34E8-4349-B125-4CE2CE876457}" destId="{69ACD21F-B12F-4911-936D-B105C43E4FE9}" srcOrd="0" destOrd="0" presId="urn:microsoft.com/office/officeart/2008/layout/HorizontalMultiLevelHierarchy"/>
    <dgm:cxn modelId="{18EB4EE1-68A1-430E-A839-6470494EB108}" type="presOf" srcId="{8C2CB067-4D44-484A-A494-284DF7075B9E}" destId="{891CC8B7-3AFD-465B-9C92-BB10E0992C39}" srcOrd="0" destOrd="0" presId="urn:microsoft.com/office/officeart/2008/layout/HorizontalMultiLevelHierarchy"/>
    <dgm:cxn modelId="{6C2AA92C-F619-47A3-86DB-8C87E9ABC9BA}" srcId="{89988FF8-69AD-42C7-A2D1-78C2D30A2433}" destId="{F5F4D78B-2A47-4453-A8F4-93BCBA96D981}" srcOrd="0" destOrd="0" parTransId="{BCE3ACF0-7AC9-472E-AA69-6AD9B3223985}" sibTransId="{F9201D96-4900-48A9-A519-863E6FAE2429}"/>
    <dgm:cxn modelId="{7DEC1A9D-EEDB-4F3E-A7F2-436BE080FDE2}" type="presParOf" srcId="{C2942878-8946-40EA-A4F9-789F307C32C2}" destId="{10550224-B9C9-45C2-AAF7-DBDF96A986BE}" srcOrd="0" destOrd="0" presId="urn:microsoft.com/office/officeart/2008/layout/HorizontalMultiLevelHierarchy"/>
    <dgm:cxn modelId="{0EDBAC05-DA11-40CA-A4A7-5400378C0D45}" type="presParOf" srcId="{10550224-B9C9-45C2-AAF7-DBDF96A986BE}" destId="{42B47172-ABC0-4135-9A13-810C9B76132A}" srcOrd="0" destOrd="0" presId="urn:microsoft.com/office/officeart/2008/layout/HorizontalMultiLevelHierarchy"/>
    <dgm:cxn modelId="{5C2891A6-539A-4686-8429-6F3FE3376BAD}" type="presParOf" srcId="{10550224-B9C9-45C2-AAF7-DBDF96A986BE}" destId="{C6AB007A-6495-4AA7-BFE0-110907B140DD}" srcOrd="1" destOrd="0" presId="urn:microsoft.com/office/officeart/2008/layout/HorizontalMultiLevelHierarchy"/>
    <dgm:cxn modelId="{7BCD69DB-616A-4874-88CB-4A56CEC23A29}" type="presParOf" srcId="{C6AB007A-6495-4AA7-BFE0-110907B140DD}" destId="{A142A4FE-B014-4110-911E-E85407F3FCEC}" srcOrd="0" destOrd="0" presId="urn:microsoft.com/office/officeart/2008/layout/HorizontalMultiLevelHierarchy"/>
    <dgm:cxn modelId="{4E427D40-5C59-4800-B63F-5C7CC0432C6A}" type="presParOf" srcId="{A142A4FE-B014-4110-911E-E85407F3FCEC}" destId="{36B9739C-139F-4132-B17E-6FFD325D0483}" srcOrd="0" destOrd="0" presId="urn:microsoft.com/office/officeart/2008/layout/HorizontalMultiLevelHierarchy"/>
    <dgm:cxn modelId="{D22705D3-140C-43E5-8004-CBA69F8107ED}" type="presParOf" srcId="{C6AB007A-6495-4AA7-BFE0-110907B140DD}" destId="{4E14FAA4-6514-4A62-8C66-91601C012078}" srcOrd="1" destOrd="0" presId="urn:microsoft.com/office/officeart/2008/layout/HorizontalMultiLevelHierarchy"/>
    <dgm:cxn modelId="{4B591E19-15FB-4304-BAC0-BD7A91701A55}" type="presParOf" srcId="{4E14FAA4-6514-4A62-8C66-91601C012078}" destId="{45D3605A-7AF7-4941-AB88-C0A69779E176}" srcOrd="0" destOrd="0" presId="urn:microsoft.com/office/officeart/2008/layout/HorizontalMultiLevelHierarchy"/>
    <dgm:cxn modelId="{00FF5475-D0BF-4879-932A-D9C7C4F1B6E7}" type="presParOf" srcId="{4E14FAA4-6514-4A62-8C66-91601C012078}" destId="{5F4EE932-D82D-4756-AC9B-4CB9F3C3AF2A}" srcOrd="1" destOrd="0" presId="urn:microsoft.com/office/officeart/2008/layout/HorizontalMultiLevelHierarchy"/>
    <dgm:cxn modelId="{3F161ABD-4C23-43C6-918A-DD453208BBA5}" type="presParOf" srcId="{5F4EE932-D82D-4756-AC9B-4CB9F3C3AF2A}" destId="{D4A55565-7588-4DBC-9C6C-7897222BAC1B}" srcOrd="0" destOrd="0" presId="urn:microsoft.com/office/officeart/2008/layout/HorizontalMultiLevelHierarchy"/>
    <dgm:cxn modelId="{700CEBDB-CA0C-42E6-9B73-E626E5E16BFA}" type="presParOf" srcId="{D4A55565-7588-4DBC-9C6C-7897222BAC1B}" destId="{483206B4-6A66-4329-B885-9873DABE8A25}" srcOrd="0" destOrd="0" presId="urn:microsoft.com/office/officeart/2008/layout/HorizontalMultiLevelHierarchy"/>
    <dgm:cxn modelId="{8DBDEF53-05A5-4BBB-8903-6E536298CDC2}" type="presParOf" srcId="{5F4EE932-D82D-4756-AC9B-4CB9F3C3AF2A}" destId="{CC26B8C6-762D-4D9A-BCE9-1403072D5143}" srcOrd="1" destOrd="0" presId="urn:microsoft.com/office/officeart/2008/layout/HorizontalMultiLevelHierarchy"/>
    <dgm:cxn modelId="{98057001-8DDF-4D78-9EE6-393D980D816F}" type="presParOf" srcId="{CC26B8C6-762D-4D9A-BCE9-1403072D5143}" destId="{370A69A8-1CC5-4575-95C3-D46D41E386AD}" srcOrd="0" destOrd="0" presId="urn:microsoft.com/office/officeart/2008/layout/HorizontalMultiLevelHierarchy"/>
    <dgm:cxn modelId="{BCA4DF43-FE96-4667-AFCD-A5F9FC3BB030}" type="presParOf" srcId="{CC26B8C6-762D-4D9A-BCE9-1403072D5143}" destId="{9564E965-A3A3-420F-97BD-6E5F81DAC238}" srcOrd="1" destOrd="0" presId="urn:microsoft.com/office/officeart/2008/layout/HorizontalMultiLevelHierarchy"/>
    <dgm:cxn modelId="{C5BD146C-4BA0-485D-BCB3-175482D913F5}" type="presParOf" srcId="{5F4EE932-D82D-4756-AC9B-4CB9F3C3AF2A}" destId="{114E7C28-6F56-42FE-A1C2-781F5E1E555E}" srcOrd="2" destOrd="0" presId="urn:microsoft.com/office/officeart/2008/layout/HorizontalMultiLevelHierarchy"/>
    <dgm:cxn modelId="{A0C8F090-E2EB-44EC-B14D-689E02434A5B}" type="presParOf" srcId="{114E7C28-6F56-42FE-A1C2-781F5E1E555E}" destId="{B2F23835-6684-4BDC-9605-177A00D36410}" srcOrd="0" destOrd="0" presId="urn:microsoft.com/office/officeart/2008/layout/HorizontalMultiLevelHierarchy"/>
    <dgm:cxn modelId="{9F568D34-8BD2-4DE4-9D93-068084787BBB}" type="presParOf" srcId="{5F4EE932-D82D-4756-AC9B-4CB9F3C3AF2A}" destId="{407FF0F4-D23E-40CF-A8AE-89AB6E2D34C9}" srcOrd="3" destOrd="0" presId="urn:microsoft.com/office/officeart/2008/layout/HorizontalMultiLevelHierarchy"/>
    <dgm:cxn modelId="{3DA428D9-5ECE-419C-8A7F-5756C4582192}" type="presParOf" srcId="{407FF0F4-D23E-40CF-A8AE-89AB6E2D34C9}" destId="{F38CE9A3-3B67-49F9-9956-D030CE17ADCF}" srcOrd="0" destOrd="0" presId="urn:microsoft.com/office/officeart/2008/layout/HorizontalMultiLevelHierarchy"/>
    <dgm:cxn modelId="{615C98C1-B899-4192-9541-8373B4FD83ED}" type="presParOf" srcId="{407FF0F4-D23E-40CF-A8AE-89AB6E2D34C9}" destId="{6CD160CB-48DA-4EE5-A6C0-7279EBBE04ED}" srcOrd="1" destOrd="0" presId="urn:microsoft.com/office/officeart/2008/layout/HorizontalMultiLevelHierarchy"/>
    <dgm:cxn modelId="{0ED9D803-9D59-4929-85F9-D230FF8BA271}" type="presParOf" srcId="{C6AB007A-6495-4AA7-BFE0-110907B140DD}" destId="{40C6F5D6-217D-40C4-A38B-C7D04DB8104B}" srcOrd="2" destOrd="0" presId="urn:microsoft.com/office/officeart/2008/layout/HorizontalMultiLevelHierarchy"/>
    <dgm:cxn modelId="{0E7A5FCD-CB39-4D75-A24A-45B3AE816B50}" type="presParOf" srcId="{40C6F5D6-217D-40C4-A38B-C7D04DB8104B}" destId="{AC2B4CFC-A680-4B3D-A3DB-F13EFBF60A89}" srcOrd="0" destOrd="0" presId="urn:microsoft.com/office/officeart/2008/layout/HorizontalMultiLevelHierarchy"/>
    <dgm:cxn modelId="{FE3427EA-72A5-45CE-B172-8ED886AE9071}" type="presParOf" srcId="{C6AB007A-6495-4AA7-BFE0-110907B140DD}" destId="{39758333-FD2B-4549-B74A-79552D3A0D8F}" srcOrd="3" destOrd="0" presId="urn:microsoft.com/office/officeart/2008/layout/HorizontalMultiLevelHierarchy"/>
    <dgm:cxn modelId="{3B3F7601-4FB6-4921-90CF-5FD712978C60}" type="presParOf" srcId="{39758333-FD2B-4549-B74A-79552D3A0D8F}" destId="{891CC8B7-3AFD-465B-9C92-BB10E0992C39}" srcOrd="0" destOrd="0" presId="urn:microsoft.com/office/officeart/2008/layout/HorizontalMultiLevelHierarchy"/>
    <dgm:cxn modelId="{862C567C-77AB-41A4-BB2E-CA6EC79A033D}" type="presParOf" srcId="{39758333-FD2B-4549-B74A-79552D3A0D8F}" destId="{2DE2A05D-936B-4D27-993B-278BDBC6504D}" srcOrd="1" destOrd="0" presId="urn:microsoft.com/office/officeart/2008/layout/HorizontalMultiLevelHierarchy"/>
    <dgm:cxn modelId="{65F5117F-EA86-407E-BAFD-1213DA3CDF67}" type="presParOf" srcId="{2DE2A05D-936B-4D27-993B-278BDBC6504D}" destId="{E901DC49-262C-40DB-AEDA-F48E4F7D3B59}" srcOrd="0" destOrd="0" presId="urn:microsoft.com/office/officeart/2008/layout/HorizontalMultiLevelHierarchy"/>
    <dgm:cxn modelId="{A9011D58-FE4A-4359-9198-026C32A88C43}" type="presParOf" srcId="{E901DC49-262C-40DB-AEDA-F48E4F7D3B59}" destId="{9D4AD236-F33B-4A44-B408-23E29D47E491}" srcOrd="0" destOrd="0" presId="urn:microsoft.com/office/officeart/2008/layout/HorizontalMultiLevelHierarchy"/>
    <dgm:cxn modelId="{46659CB9-BFDA-4A2D-969E-BB1EC1674505}" type="presParOf" srcId="{2DE2A05D-936B-4D27-993B-278BDBC6504D}" destId="{351D0B18-E788-4B7C-8FEA-4FF9353E6BF1}" srcOrd="1" destOrd="0" presId="urn:microsoft.com/office/officeart/2008/layout/HorizontalMultiLevelHierarchy"/>
    <dgm:cxn modelId="{841F8C48-4352-439A-AAB3-A29617574D3F}" type="presParOf" srcId="{351D0B18-E788-4B7C-8FEA-4FF9353E6BF1}" destId="{69ACD21F-B12F-4911-936D-B105C43E4FE9}" srcOrd="0" destOrd="0" presId="urn:microsoft.com/office/officeart/2008/layout/HorizontalMultiLevelHierarchy"/>
    <dgm:cxn modelId="{9E7E2508-CB3D-40A3-8D93-8DB51CEDE1F7}" type="presParOf" srcId="{351D0B18-E788-4B7C-8FEA-4FF9353E6BF1}" destId="{9FCA12F9-9AF0-4986-8586-EAA50B3BC7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6B740B8-441A-4518-8B13-0693AB0F87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1BE7CD3-9A40-45CB-B0A5-E2EB53A48E31}">
      <dgm:prSet phldrT="[Tekst]"/>
      <dgm:spPr/>
      <dgm:t>
        <a:bodyPr/>
        <a:lstStyle/>
        <a:p>
          <a:r>
            <a:rPr lang="pl-PL" dirty="0" smtClean="0"/>
            <a:t>Termin składania wniosków o dofinansowanie: </a:t>
          </a:r>
          <a:r>
            <a:rPr lang="pl-PL" b="1" dirty="0" smtClean="0"/>
            <a:t>od 2 do 31 marca 2020 r. </a:t>
          </a:r>
          <a:endParaRPr lang="pl-PL" dirty="0"/>
        </a:p>
      </dgm:t>
    </dgm:pt>
    <dgm:pt modelId="{58EEF8A6-C926-4359-9628-38D0B83A68E7}" type="parTrans" cxnId="{E914B00D-5168-4869-9CBA-79C7F72C4B23}">
      <dgm:prSet/>
      <dgm:spPr/>
      <dgm:t>
        <a:bodyPr/>
        <a:lstStyle/>
        <a:p>
          <a:endParaRPr lang="pl-PL"/>
        </a:p>
      </dgm:t>
    </dgm:pt>
    <dgm:pt modelId="{561F9C04-DE2A-4C43-8A85-B04B874DCEB6}" type="sibTrans" cxnId="{E914B00D-5168-4869-9CBA-79C7F72C4B23}">
      <dgm:prSet/>
      <dgm:spPr/>
      <dgm:t>
        <a:bodyPr/>
        <a:lstStyle/>
        <a:p>
          <a:endParaRPr lang="pl-PL"/>
        </a:p>
      </dgm:t>
    </dgm:pt>
    <dgm:pt modelId="{9FF81468-663D-4746-8A1A-91375CDC66D4}">
      <dgm:prSet/>
      <dgm:spPr/>
      <dgm:t>
        <a:bodyPr/>
        <a:lstStyle/>
        <a:p>
          <a:r>
            <a:rPr lang="pl-PL" smtClean="0"/>
            <a:t>Ocena merytoryczna wniosków: </a:t>
          </a:r>
          <a:r>
            <a:rPr lang="pl-PL" b="1" smtClean="0"/>
            <a:t>od 1 kwietnia do 30 kwietnia 2020 r.</a:t>
          </a:r>
          <a:endParaRPr lang="pl-PL" b="1" dirty="0" smtClean="0"/>
        </a:p>
      </dgm:t>
    </dgm:pt>
    <dgm:pt modelId="{5E8524F9-7F99-4D81-B1F9-C1DA2DFF21CE}" type="parTrans" cxnId="{9D866EE5-FA27-40C8-893D-16C2F968B735}">
      <dgm:prSet/>
      <dgm:spPr/>
      <dgm:t>
        <a:bodyPr/>
        <a:lstStyle/>
        <a:p>
          <a:endParaRPr lang="pl-PL"/>
        </a:p>
      </dgm:t>
    </dgm:pt>
    <dgm:pt modelId="{822D4997-D503-4DE2-B9F9-B6A91CBA74E7}" type="sibTrans" cxnId="{9D866EE5-FA27-40C8-893D-16C2F968B735}">
      <dgm:prSet/>
      <dgm:spPr/>
      <dgm:t>
        <a:bodyPr/>
        <a:lstStyle/>
        <a:p>
          <a:endParaRPr lang="pl-PL"/>
        </a:p>
      </dgm:t>
    </dgm:pt>
    <dgm:pt modelId="{F3581187-D80B-4993-A0B3-C1B6C8359459}">
      <dgm:prSet/>
      <dgm:spPr/>
      <dgm:t>
        <a:bodyPr/>
        <a:lstStyle/>
        <a:p>
          <a:r>
            <a:rPr lang="pl-PL" dirty="0" smtClean="0"/>
            <a:t>Przyjęcie listy Beneficjentów Programu przez Sejmik Województwa Mazowieckiego: </a:t>
          </a:r>
          <a:br>
            <a:rPr lang="pl-PL" dirty="0" smtClean="0"/>
          </a:br>
          <a:r>
            <a:rPr lang="pl-PL" b="1" dirty="0" smtClean="0"/>
            <a:t>19 maja 2020 r.</a:t>
          </a:r>
        </a:p>
      </dgm:t>
    </dgm:pt>
    <dgm:pt modelId="{2B9FBAA4-650C-4B54-A595-F5E4E2B3840E}" type="parTrans" cxnId="{BA41E570-A1AF-4A2F-B278-ABD6337A1C76}">
      <dgm:prSet/>
      <dgm:spPr/>
      <dgm:t>
        <a:bodyPr/>
        <a:lstStyle/>
        <a:p>
          <a:endParaRPr lang="pl-PL"/>
        </a:p>
      </dgm:t>
    </dgm:pt>
    <dgm:pt modelId="{4E46E506-4EA2-4EEC-94F5-461135164584}" type="sibTrans" cxnId="{BA41E570-A1AF-4A2F-B278-ABD6337A1C76}">
      <dgm:prSet/>
      <dgm:spPr/>
      <dgm:t>
        <a:bodyPr/>
        <a:lstStyle/>
        <a:p>
          <a:endParaRPr lang="pl-PL"/>
        </a:p>
      </dgm:t>
    </dgm:pt>
    <dgm:pt modelId="{0A9B8A4A-8EBE-4952-B871-E2049FFB2B4F}">
      <dgm:prSet/>
      <dgm:spPr/>
      <dgm:t>
        <a:bodyPr/>
        <a:lstStyle/>
        <a:p>
          <a:r>
            <a:rPr lang="pl-PL" smtClean="0"/>
            <a:t>Zawarcie umów z Beneficjentami: </a:t>
          </a:r>
          <a:r>
            <a:rPr lang="pl-PL" b="1" smtClean="0"/>
            <a:t>do 30 czerwca 2020 r.</a:t>
          </a:r>
          <a:endParaRPr lang="pl-PL" b="1" dirty="0" smtClean="0"/>
        </a:p>
      </dgm:t>
    </dgm:pt>
    <dgm:pt modelId="{D32D186B-11F2-4A4D-9290-2022B048381D}" type="parTrans" cxnId="{AD6C7E8B-6C3D-4586-984B-438BD944888B}">
      <dgm:prSet/>
      <dgm:spPr/>
      <dgm:t>
        <a:bodyPr/>
        <a:lstStyle/>
        <a:p>
          <a:endParaRPr lang="pl-PL"/>
        </a:p>
      </dgm:t>
    </dgm:pt>
    <dgm:pt modelId="{A91A1A90-91EB-4685-BE4C-B219CF5BF2AD}" type="sibTrans" cxnId="{AD6C7E8B-6C3D-4586-984B-438BD944888B}">
      <dgm:prSet/>
      <dgm:spPr/>
      <dgm:t>
        <a:bodyPr/>
        <a:lstStyle/>
        <a:p>
          <a:endParaRPr lang="pl-PL"/>
        </a:p>
      </dgm:t>
    </dgm:pt>
    <dgm:pt modelId="{E8024828-6032-439C-8EE5-853003A9E432}">
      <dgm:prSet/>
      <dgm:spPr/>
      <dgm:t>
        <a:bodyPr/>
        <a:lstStyle/>
        <a:p>
          <a:r>
            <a:rPr lang="pl-PL" dirty="0" smtClean="0"/>
            <a:t>Realizacja zadań i ponoszenie wydatków przez Beneficjentów: </a:t>
          </a:r>
        </a:p>
      </dgm:t>
    </dgm:pt>
    <dgm:pt modelId="{3AEE232F-4BB7-442E-9B8C-5B41706D0B67}" type="parTrans" cxnId="{D325EF88-4BA7-4562-839C-3CED247BA803}">
      <dgm:prSet/>
      <dgm:spPr/>
      <dgm:t>
        <a:bodyPr/>
        <a:lstStyle/>
        <a:p>
          <a:endParaRPr lang="pl-PL"/>
        </a:p>
      </dgm:t>
    </dgm:pt>
    <dgm:pt modelId="{D87F180C-EC1E-472A-A3CC-31FBBF9CE929}" type="sibTrans" cxnId="{D325EF88-4BA7-4562-839C-3CED247BA803}">
      <dgm:prSet/>
      <dgm:spPr/>
      <dgm:t>
        <a:bodyPr/>
        <a:lstStyle/>
        <a:p>
          <a:endParaRPr lang="pl-PL"/>
        </a:p>
      </dgm:t>
    </dgm:pt>
    <dgm:pt modelId="{9CFB1848-1D50-4A73-BCDB-26A4BF2AF5C4}">
      <dgm:prSet/>
      <dgm:spPr/>
      <dgm:t>
        <a:bodyPr/>
        <a:lstStyle/>
        <a:p>
          <a:r>
            <a:rPr lang="pl-PL" dirty="0" smtClean="0"/>
            <a:t>maksymalnie </a:t>
          </a:r>
          <a:r>
            <a:rPr lang="pl-PL" b="1" dirty="0" smtClean="0"/>
            <a:t>do 16 listopada 2020 r. </a:t>
          </a:r>
          <a:r>
            <a:rPr lang="pl-PL" dirty="0" smtClean="0"/>
            <a:t>– w przypadku umów o wsparcie w formie refundacji;</a:t>
          </a:r>
        </a:p>
      </dgm:t>
    </dgm:pt>
    <dgm:pt modelId="{A62D8191-C96E-4475-8CD4-11DABC2D8C6E}" type="parTrans" cxnId="{C42A3A0D-B8DE-4C86-BEB0-81D2D0C90C12}">
      <dgm:prSet/>
      <dgm:spPr/>
      <dgm:t>
        <a:bodyPr/>
        <a:lstStyle/>
        <a:p>
          <a:endParaRPr lang="pl-PL"/>
        </a:p>
      </dgm:t>
    </dgm:pt>
    <dgm:pt modelId="{C413B081-0F52-4B3F-BB55-9BC278A39895}" type="sibTrans" cxnId="{C42A3A0D-B8DE-4C86-BEB0-81D2D0C90C12}">
      <dgm:prSet/>
      <dgm:spPr/>
      <dgm:t>
        <a:bodyPr/>
        <a:lstStyle/>
        <a:p>
          <a:endParaRPr lang="pl-PL"/>
        </a:p>
      </dgm:t>
    </dgm:pt>
    <dgm:pt modelId="{7DCB0D2C-8258-4D09-A384-9EE00E46430A}">
      <dgm:prSet/>
      <dgm:spPr/>
      <dgm:t>
        <a:bodyPr/>
        <a:lstStyle/>
        <a:p>
          <a:r>
            <a:rPr lang="pl-PL" dirty="0" smtClean="0"/>
            <a:t>maksymalnie</a:t>
          </a:r>
          <a:r>
            <a:rPr lang="pl-PL" b="1" dirty="0" smtClean="0"/>
            <a:t> do 31 grudnia 2020 r. </a:t>
          </a:r>
          <a:r>
            <a:rPr lang="pl-PL" dirty="0" smtClean="0"/>
            <a:t>– w przypadku umów o wsparcie w formie dotacji</a:t>
          </a:r>
        </a:p>
      </dgm:t>
    </dgm:pt>
    <dgm:pt modelId="{847CC72C-F49D-4F81-821B-FF0510DCCE8C}" type="parTrans" cxnId="{D2B377F1-F438-444C-94B0-A0835E64E70F}">
      <dgm:prSet/>
      <dgm:spPr/>
      <dgm:t>
        <a:bodyPr/>
        <a:lstStyle/>
        <a:p>
          <a:endParaRPr lang="pl-PL"/>
        </a:p>
      </dgm:t>
    </dgm:pt>
    <dgm:pt modelId="{E7166730-0FF4-4675-A89A-DD6B127B48DA}" type="sibTrans" cxnId="{D2B377F1-F438-444C-94B0-A0835E64E70F}">
      <dgm:prSet/>
      <dgm:spPr/>
      <dgm:t>
        <a:bodyPr/>
        <a:lstStyle/>
        <a:p>
          <a:endParaRPr lang="pl-PL"/>
        </a:p>
      </dgm:t>
    </dgm:pt>
    <dgm:pt modelId="{FAC1900C-05D3-477A-B540-0D7B10E277EA}">
      <dgm:prSet/>
      <dgm:spPr/>
      <dgm:t>
        <a:bodyPr/>
        <a:lstStyle/>
        <a:p>
          <a:r>
            <a:rPr lang="pl-PL" dirty="0" smtClean="0"/>
            <a:t>Terminy składania sprawozdań</a:t>
          </a:r>
        </a:p>
      </dgm:t>
    </dgm:pt>
    <dgm:pt modelId="{14AE6375-FA1C-4735-B7DE-C8AF57CE9B24}" type="parTrans" cxnId="{D7E2119A-C668-4696-A4DC-824B89E0B0E5}">
      <dgm:prSet/>
      <dgm:spPr/>
      <dgm:t>
        <a:bodyPr/>
        <a:lstStyle/>
        <a:p>
          <a:endParaRPr lang="pl-PL"/>
        </a:p>
      </dgm:t>
    </dgm:pt>
    <dgm:pt modelId="{A17B446D-EA2C-4934-9EAC-68226EE801A4}" type="sibTrans" cxnId="{D7E2119A-C668-4696-A4DC-824B89E0B0E5}">
      <dgm:prSet/>
      <dgm:spPr/>
      <dgm:t>
        <a:bodyPr/>
        <a:lstStyle/>
        <a:p>
          <a:endParaRPr lang="pl-PL"/>
        </a:p>
      </dgm:t>
    </dgm:pt>
    <dgm:pt modelId="{DEE0676D-F6C3-483B-BC43-34751B90977F}">
      <dgm:prSet/>
      <dgm:spPr/>
      <dgm:t>
        <a:bodyPr/>
        <a:lstStyle/>
        <a:p>
          <a:r>
            <a:rPr lang="pl-PL" dirty="0" smtClean="0"/>
            <a:t>maksymalnie do </a:t>
          </a:r>
          <a:r>
            <a:rPr lang="pl-PL" b="1" dirty="0" smtClean="0"/>
            <a:t>30 listopada 2020 r. </a:t>
          </a:r>
          <a:r>
            <a:rPr lang="pl-PL" dirty="0" smtClean="0"/>
            <a:t>– w przypadku umów o wsparcie w formie refundacji;</a:t>
          </a:r>
        </a:p>
      </dgm:t>
    </dgm:pt>
    <dgm:pt modelId="{581A7E41-338F-4FFA-ABA9-67AEB0AAE373}" type="parTrans" cxnId="{105FF17C-89E0-4EFC-89F1-539AA62EA7C2}">
      <dgm:prSet/>
      <dgm:spPr/>
      <dgm:t>
        <a:bodyPr/>
        <a:lstStyle/>
        <a:p>
          <a:endParaRPr lang="pl-PL"/>
        </a:p>
      </dgm:t>
    </dgm:pt>
    <dgm:pt modelId="{0D274C44-B498-458C-AA98-F77CD53774FE}" type="sibTrans" cxnId="{105FF17C-89E0-4EFC-89F1-539AA62EA7C2}">
      <dgm:prSet/>
      <dgm:spPr/>
      <dgm:t>
        <a:bodyPr/>
        <a:lstStyle/>
        <a:p>
          <a:endParaRPr lang="pl-PL"/>
        </a:p>
      </dgm:t>
    </dgm:pt>
    <dgm:pt modelId="{68B0473B-6426-4B40-8A29-355D7730632F}">
      <dgm:prSet/>
      <dgm:spPr/>
      <dgm:t>
        <a:bodyPr/>
        <a:lstStyle/>
        <a:p>
          <a:r>
            <a:rPr lang="pl-PL" dirty="0" smtClean="0"/>
            <a:t>maksymalnie do </a:t>
          </a:r>
          <a:r>
            <a:rPr lang="pl-PL" b="1" dirty="0" smtClean="0"/>
            <a:t>14 stycznia 2021 r. </a:t>
          </a:r>
          <a:r>
            <a:rPr lang="pl-PL" dirty="0" smtClean="0"/>
            <a:t>– w przypadku umów o wsparcie w formie dotacji</a:t>
          </a:r>
          <a:endParaRPr lang="pl-PL" dirty="0"/>
        </a:p>
      </dgm:t>
    </dgm:pt>
    <dgm:pt modelId="{E5037982-3647-4FB0-ABFC-561FBBAE71B5}" type="parTrans" cxnId="{C0789311-6962-4814-8703-CB89A328B770}">
      <dgm:prSet/>
      <dgm:spPr/>
      <dgm:t>
        <a:bodyPr/>
        <a:lstStyle/>
        <a:p>
          <a:endParaRPr lang="pl-PL"/>
        </a:p>
      </dgm:t>
    </dgm:pt>
    <dgm:pt modelId="{AA09E3D4-56E5-4CC0-B4C0-A820395E7A8F}" type="sibTrans" cxnId="{C0789311-6962-4814-8703-CB89A328B770}">
      <dgm:prSet/>
      <dgm:spPr/>
      <dgm:t>
        <a:bodyPr/>
        <a:lstStyle/>
        <a:p>
          <a:endParaRPr lang="pl-PL"/>
        </a:p>
      </dgm:t>
    </dgm:pt>
    <dgm:pt modelId="{3C5B0291-6729-4672-890C-D0D9E5B1B203}" type="pres">
      <dgm:prSet presAssocID="{16B740B8-441A-4518-8B13-0693AB0F87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67263E4-64D8-473F-81BE-9C2559EBF1F4}" type="pres">
      <dgm:prSet presAssocID="{C1BE7CD3-9A40-45CB-B0A5-E2EB53A48E31}" presName="parentLin" presStyleCnt="0"/>
      <dgm:spPr/>
    </dgm:pt>
    <dgm:pt modelId="{77709CBF-3BCD-401C-BEE9-614333A83C83}" type="pres">
      <dgm:prSet presAssocID="{C1BE7CD3-9A40-45CB-B0A5-E2EB53A48E31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6C8742BC-C827-44D9-BC53-E12D60A78C50}" type="pres">
      <dgm:prSet presAssocID="{C1BE7CD3-9A40-45CB-B0A5-E2EB53A48E3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B8F2F4-0638-439E-87A2-1EB8F67E88E0}" type="pres">
      <dgm:prSet presAssocID="{C1BE7CD3-9A40-45CB-B0A5-E2EB53A48E31}" presName="negativeSpace" presStyleCnt="0"/>
      <dgm:spPr/>
    </dgm:pt>
    <dgm:pt modelId="{66EC7489-7AB1-4479-8183-0C6FA23BC712}" type="pres">
      <dgm:prSet presAssocID="{C1BE7CD3-9A40-45CB-B0A5-E2EB53A48E31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CDE09E-1F34-4009-99EA-89ECF1E3DBD4}" type="pres">
      <dgm:prSet presAssocID="{561F9C04-DE2A-4C43-8A85-B04B874DCEB6}" presName="spaceBetweenRectangles" presStyleCnt="0"/>
      <dgm:spPr/>
    </dgm:pt>
    <dgm:pt modelId="{63F32AAC-AD03-43AC-BA50-CDF4A990DE78}" type="pres">
      <dgm:prSet presAssocID="{F3581187-D80B-4993-A0B3-C1B6C8359459}" presName="parentLin" presStyleCnt="0"/>
      <dgm:spPr/>
    </dgm:pt>
    <dgm:pt modelId="{0218D73A-A47A-4289-87BE-469AA1E7A4D7}" type="pres">
      <dgm:prSet presAssocID="{F3581187-D80B-4993-A0B3-C1B6C8359459}" presName="parentLeftMargin" presStyleLbl="node1" presStyleIdx="0" presStyleCnt="4"/>
      <dgm:spPr/>
      <dgm:t>
        <a:bodyPr/>
        <a:lstStyle/>
        <a:p>
          <a:endParaRPr lang="pl-PL"/>
        </a:p>
      </dgm:t>
    </dgm:pt>
    <dgm:pt modelId="{5A69FC91-C35E-40BF-AF93-5FD60158422F}" type="pres">
      <dgm:prSet presAssocID="{F3581187-D80B-4993-A0B3-C1B6C83594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C9CD48-858C-4589-A94E-1A4186083260}" type="pres">
      <dgm:prSet presAssocID="{F3581187-D80B-4993-A0B3-C1B6C8359459}" presName="negativeSpace" presStyleCnt="0"/>
      <dgm:spPr/>
    </dgm:pt>
    <dgm:pt modelId="{231670C0-B8AD-4B09-ADF3-D2025790430D}" type="pres">
      <dgm:prSet presAssocID="{F3581187-D80B-4993-A0B3-C1B6C8359459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9B5B69-343A-4D9E-BBC5-27D549820B83}" type="pres">
      <dgm:prSet presAssocID="{4E46E506-4EA2-4EEC-94F5-461135164584}" presName="spaceBetweenRectangles" presStyleCnt="0"/>
      <dgm:spPr/>
    </dgm:pt>
    <dgm:pt modelId="{77D49338-6545-4272-941E-1606CAB71015}" type="pres">
      <dgm:prSet presAssocID="{E8024828-6032-439C-8EE5-853003A9E432}" presName="parentLin" presStyleCnt="0"/>
      <dgm:spPr/>
    </dgm:pt>
    <dgm:pt modelId="{98DAB2F7-A91C-4C95-B30C-4A9A3394FE37}" type="pres">
      <dgm:prSet presAssocID="{E8024828-6032-439C-8EE5-853003A9E432}" presName="parentLeftMargin" presStyleLbl="node1" presStyleIdx="1" presStyleCnt="4"/>
      <dgm:spPr/>
      <dgm:t>
        <a:bodyPr/>
        <a:lstStyle/>
        <a:p>
          <a:endParaRPr lang="pl-PL"/>
        </a:p>
      </dgm:t>
    </dgm:pt>
    <dgm:pt modelId="{9B42B1D9-022B-4E8F-824C-EF3C26566080}" type="pres">
      <dgm:prSet presAssocID="{E8024828-6032-439C-8EE5-853003A9E43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0DB7F4-6A77-40E0-A815-EE4B7FB4F54A}" type="pres">
      <dgm:prSet presAssocID="{E8024828-6032-439C-8EE5-853003A9E432}" presName="negativeSpace" presStyleCnt="0"/>
      <dgm:spPr/>
    </dgm:pt>
    <dgm:pt modelId="{FEF0D5A4-3487-4DE6-B8EB-A6D59FFAB17D}" type="pres">
      <dgm:prSet presAssocID="{E8024828-6032-439C-8EE5-853003A9E43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95FD33-D3FB-4734-AECD-D579349D6742}" type="pres">
      <dgm:prSet presAssocID="{D87F180C-EC1E-472A-A3CC-31FBBF9CE929}" presName="spaceBetweenRectangles" presStyleCnt="0"/>
      <dgm:spPr/>
    </dgm:pt>
    <dgm:pt modelId="{50C5D20F-C61A-43AB-A9F1-BC6A7ED4FF7E}" type="pres">
      <dgm:prSet presAssocID="{FAC1900C-05D3-477A-B540-0D7B10E277EA}" presName="parentLin" presStyleCnt="0"/>
      <dgm:spPr/>
    </dgm:pt>
    <dgm:pt modelId="{4141CD25-BEFA-4F35-820B-7622B9F86B69}" type="pres">
      <dgm:prSet presAssocID="{FAC1900C-05D3-477A-B540-0D7B10E277EA}" presName="parentLeftMargin" presStyleLbl="node1" presStyleIdx="2" presStyleCnt="4"/>
      <dgm:spPr/>
      <dgm:t>
        <a:bodyPr/>
        <a:lstStyle/>
        <a:p>
          <a:endParaRPr lang="pl-PL"/>
        </a:p>
      </dgm:t>
    </dgm:pt>
    <dgm:pt modelId="{A0AF98B6-528E-473A-B205-7CA0B110B3D1}" type="pres">
      <dgm:prSet presAssocID="{FAC1900C-05D3-477A-B540-0D7B10E277E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09D38AA-9421-4F45-A912-BE45F53B0EC2}" type="pres">
      <dgm:prSet presAssocID="{FAC1900C-05D3-477A-B540-0D7B10E277EA}" presName="negativeSpace" presStyleCnt="0"/>
      <dgm:spPr/>
    </dgm:pt>
    <dgm:pt modelId="{78AC6DA1-85A7-489B-931B-4B9E9B332707}" type="pres">
      <dgm:prSet presAssocID="{FAC1900C-05D3-477A-B540-0D7B10E277EA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4847C2A-6EC5-4229-BB0B-C4035ACFB9CE}" type="presOf" srcId="{9FF81468-663D-4746-8A1A-91375CDC66D4}" destId="{66EC7489-7AB1-4479-8183-0C6FA23BC712}" srcOrd="0" destOrd="0" presId="urn:microsoft.com/office/officeart/2005/8/layout/list1"/>
    <dgm:cxn modelId="{AD6C7E8B-6C3D-4586-984B-438BD944888B}" srcId="{F3581187-D80B-4993-A0B3-C1B6C8359459}" destId="{0A9B8A4A-8EBE-4952-B871-E2049FFB2B4F}" srcOrd="0" destOrd="0" parTransId="{D32D186B-11F2-4A4D-9290-2022B048381D}" sibTransId="{A91A1A90-91EB-4685-BE4C-B219CF5BF2AD}"/>
    <dgm:cxn modelId="{C0789311-6962-4814-8703-CB89A328B770}" srcId="{FAC1900C-05D3-477A-B540-0D7B10E277EA}" destId="{68B0473B-6426-4B40-8A29-355D7730632F}" srcOrd="1" destOrd="0" parTransId="{E5037982-3647-4FB0-ABFC-561FBBAE71B5}" sibTransId="{AA09E3D4-56E5-4CC0-B4C0-A820395E7A8F}"/>
    <dgm:cxn modelId="{C42A3A0D-B8DE-4C86-BEB0-81D2D0C90C12}" srcId="{E8024828-6032-439C-8EE5-853003A9E432}" destId="{9CFB1848-1D50-4A73-BCDB-26A4BF2AF5C4}" srcOrd="0" destOrd="0" parTransId="{A62D8191-C96E-4475-8CD4-11DABC2D8C6E}" sibTransId="{C413B081-0F52-4B3F-BB55-9BC278A39895}"/>
    <dgm:cxn modelId="{BDBD29D4-E13C-44A2-8D46-4E4D8381291C}" type="presOf" srcId="{9CFB1848-1D50-4A73-BCDB-26A4BF2AF5C4}" destId="{FEF0D5A4-3487-4DE6-B8EB-A6D59FFAB17D}" srcOrd="0" destOrd="0" presId="urn:microsoft.com/office/officeart/2005/8/layout/list1"/>
    <dgm:cxn modelId="{40083E94-6938-42DE-8AC0-FD93AC30F688}" type="presOf" srcId="{DEE0676D-F6C3-483B-BC43-34751B90977F}" destId="{78AC6DA1-85A7-489B-931B-4B9E9B332707}" srcOrd="0" destOrd="0" presId="urn:microsoft.com/office/officeart/2005/8/layout/list1"/>
    <dgm:cxn modelId="{BE0081CF-5822-4D4B-94D7-4C21824E1871}" type="presOf" srcId="{F3581187-D80B-4993-A0B3-C1B6C8359459}" destId="{5A69FC91-C35E-40BF-AF93-5FD60158422F}" srcOrd="1" destOrd="0" presId="urn:microsoft.com/office/officeart/2005/8/layout/list1"/>
    <dgm:cxn modelId="{947559B7-FE6C-4884-A3B3-12F0523E844E}" type="presOf" srcId="{68B0473B-6426-4B40-8A29-355D7730632F}" destId="{78AC6DA1-85A7-489B-931B-4B9E9B332707}" srcOrd="0" destOrd="1" presId="urn:microsoft.com/office/officeart/2005/8/layout/list1"/>
    <dgm:cxn modelId="{4FA88E32-3839-4CA2-AAA1-E16C383A3EA4}" type="presOf" srcId="{0A9B8A4A-8EBE-4952-B871-E2049FFB2B4F}" destId="{231670C0-B8AD-4B09-ADF3-D2025790430D}" srcOrd="0" destOrd="0" presId="urn:microsoft.com/office/officeart/2005/8/layout/list1"/>
    <dgm:cxn modelId="{5350EAAF-FD7E-4540-BD91-D693F560F10C}" type="presOf" srcId="{C1BE7CD3-9A40-45CB-B0A5-E2EB53A48E31}" destId="{6C8742BC-C827-44D9-BC53-E12D60A78C50}" srcOrd="1" destOrd="0" presId="urn:microsoft.com/office/officeart/2005/8/layout/list1"/>
    <dgm:cxn modelId="{0BE1B791-9443-48F1-A742-4A4B9C5A352F}" type="presOf" srcId="{FAC1900C-05D3-477A-B540-0D7B10E277EA}" destId="{A0AF98B6-528E-473A-B205-7CA0B110B3D1}" srcOrd="1" destOrd="0" presId="urn:microsoft.com/office/officeart/2005/8/layout/list1"/>
    <dgm:cxn modelId="{692860C8-34B6-4015-85D4-BF54E4EB9128}" type="presOf" srcId="{E8024828-6032-439C-8EE5-853003A9E432}" destId="{98DAB2F7-A91C-4C95-B30C-4A9A3394FE37}" srcOrd="0" destOrd="0" presId="urn:microsoft.com/office/officeart/2005/8/layout/list1"/>
    <dgm:cxn modelId="{273D08E8-F81E-4449-9320-390DA18F4271}" type="presOf" srcId="{C1BE7CD3-9A40-45CB-B0A5-E2EB53A48E31}" destId="{77709CBF-3BCD-401C-BEE9-614333A83C83}" srcOrd="0" destOrd="0" presId="urn:microsoft.com/office/officeart/2005/8/layout/list1"/>
    <dgm:cxn modelId="{D2B377F1-F438-444C-94B0-A0835E64E70F}" srcId="{E8024828-6032-439C-8EE5-853003A9E432}" destId="{7DCB0D2C-8258-4D09-A384-9EE00E46430A}" srcOrd="1" destOrd="0" parTransId="{847CC72C-F49D-4F81-821B-FF0510DCCE8C}" sibTransId="{E7166730-0FF4-4675-A89A-DD6B127B48DA}"/>
    <dgm:cxn modelId="{7ECF2CE8-E63F-4D9B-870F-15282CC9BD93}" type="presOf" srcId="{FAC1900C-05D3-477A-B540-0D7B10E277EA}" destId="{4141CD25-BEFA-4F35-820B-7622B9F86B69}" srcOrd="0" destOrd="0" presId="urn:microsoft.com/office/officeart/2005/8/layout/list1"/>
    <dgm:cxn modelId="{D325EF88-4BA7-4562-839C-3CED247BA803}" srcId="{16B740B8-441A-4518-8B13-0693AB0F8734}" destId="{E8024828-6032-439C-8EE5-853003A9E432}" srcOrd="2" destOrd="0" parTransId="{3AEE232F-4BB7-442E-9B8C-5B41706D0B67}" sibTransId="{D87F180C-EC1E-472A-A3CC-31FBBF9CE929}"/>
    <dgm:cxn modelId="{19C0FE12-A285-4846-BCF7-61B4045501A8}" type="presOf" srcId="{7DCB0D2C-8258-4D09-A384-9EE00E46430A}" destId="{FEF0D5A4-3487-4DE6-B8EB-A6D59FFAB17D}" srcOrd="0" destOrd="1" presId="urn:microsoft.com/office/officeart/2005/8/layout/list1"/>
    <dgm:cxn modelId="{05ACA1C6-D05B-4433-909D-FD225C8B445F}" type="presOf" srcId="{F3581187-D80B-4993-A0B3-C1B6C8359459}" destId="{0218D73A-A47A-4289-87BE-469AA1E7A4D7}" srcOrd="0" destOrd="0" presId="urn:microsoft.com/office/officeart/2005/8/layout/list1"/>
    <dgm:cxn modelId="{D7E2119A-C668-4696-A4DC-824B89E0B0E5}" srcId="{16B740B8-441A-4518-8B13-0693AB0F8734}" destId="{FAC1900C-05D3-477A-B540-0D7B10E277EA}" srcOrd="3" destOrd="0" parTransId="{14AE6375-FA1C-4735-B7DE-C8AF57CE9B24}" sibTransId="{A17B446D-EA2C-4934-9EAC-68226EE801A4}"/>
    <dgm:cxn modelId="{7D671FB0-9103-4CFA-A74A-DE454E16DB23}" type="presOf" srcId="{16B740B8-441A-4518-8B13-0693AB0F8734}" destId="{3C5B0291-6729-4672-890C-D0D9E5B1B203}" srcOrd="0" destOrd="0" presId="urn:microsoft.com/office/officeart/2005/8/layout/list1"/>
    <dgm:cxn modelId="{9D866EE5-FA27-40C8-893D-16C2F968B735}" srcId="{C1BE7CD3-9A40-45CB-B0A5-E2EB53A48E31}" destId="{9FF81468-663D-4746-8A1A-91375CDC66D4}" srcOrd="0" destOrd="0" parTransId="{5E8524F9-7F99-4D81-B1F9-C1DA2DFF21CE}" sibTransId="{822D4997-D503-4DE2-B9F9-B6A91CBA74E7}"/>
    <dgm:cxn modelId="{92A000C4-F9DC-47B3-AD30-D4B1C9CB4F96}" type="presOf" srcId="{E8024828-6032-439C-8EE5-853003A9E432}" destId="{9B42B1D9-022B-4E8F-824C-EF3C26566080}" srcOrd="1" destOrd="0" presId="urn:microsoft.com/office/officeart/2005/8/layout/list1"/>
    <dgm:cxn modelId="{105FF17C-89E0-4EFC-89F1-539AA62EA7C2}" srcId="{FAC1900C-05D3-477A-B540-0D7B10E277EA}" destId="{DEE0676D-F6C3-483B-BC43-34751B90977F}" srcOrd="0" destOrd="0" parTransId="{581A7E41-338F-4FFA-ABA9-67AEB0AAE373}" sibTransId="{0D274C44-B498-458C-AA98-F77CD53774FE}"/>
    <dgm:cxn modelId="{BA41E570-A1AF-4A2F-B278-ABD6337A1C76}" srcId="{16B740B8-441A-4518-8B13-0693AB0F8734}" destId="{F3581187-D80B-4993-A0B3-C1B6C8359459}" srcOrd="1" destOrd="0" parTransId="{2B9FBAA4-650C-4B54-A595-F5E4E2B3840E}" sibTransId="{4E46E506-4EA2-4EEC-94F5-461135164584}"/>
    <dgm:cxn modelId="{E914B00D-5168-4869-9CBA-79C7F72C4B23}" srcId="{16B740B8-441A-4518-8B13-0693AB0F8734}" destId="{C1BE7CD3-9A40-45CB-B0A5-E2EB53A48E31}" srcOrd="0" destOrd="0" parTransId="{58EEF8A6-C926-4359-9628-38D0B83A68E7}" sibTransId="{561F9C04-DE2A-4C43-8A85-B04B874DCEB6}"/>
    <dgm:cxn modelId="{43191D2E-4CF3-4C1A-A609-4CC1B34D7097}" type="presParOf" srcId="{3C5B0291-6729-4672-890C-D0D9E5B1B203}" destId="{C67263E4-64D8-473F-81BE-9C2559EBF1F4}" srcOrd="0" destOrd="0" presId="urn:microsoft.com/office/officeart/2005/8/layout/list1"/>
    <dgm:cxn modelId="{8FB01256-8110-4F18-B1CC-F2DDE3FEBF4B}" type="presParOf" srcId="{C67263E4-64D8-473F-81BE-9C2559EBF1F4}" destId="{77709CBF-3BCD-401C-BEE9-614333A83C83}" srcOrd="0" destOrd="0" presId="urn:microsoft.com/office/officeart/2005/8/layout/list1"/>
    <dgm:cxn modelId="{C96D3487-8F05-4D50-B236-1E54DF768E33}" type="presParOf" srcId="{C67263E4-64D8-473F-81BE-9C2559EBF1F4}" destId="{6C8742BC-C827-44D9-BC53-E12D60A78C50}" srcOrd="1" destOrd="0" presId="urn:microsoft.com/office/officeart/2005/8/layout/list1"/>
    <dgm:cxn modelId="{BDB41836-15E5-4DED-9FD4-AA5155E1ED73}" type="presParOf" srcId="{3C5B0291-6729-4672-890C-D0D9E5B1B203}" destId="{FFB8F2F4-0638-439E-87A2-1EB8F67E88E0}" srcOrd="1" destOrd="0" presId="urn:microsoft.com/office/officeart/2005/8/layout/list1"/>
    <dgm:cxn modelId="{9ABED800-A160-423D-A904-9900A91FCA71}" type="presParOf" srcId="{3C5B0291-6729-4672-890C-D0D9E5B1B203}" destId="{66EC7489-7AB1-4479-8183-0C6FA23BC712}" srcOrd="2" destOrd="0" presId="urn:microsoft.com/office/officeart/2005/8/layout/list1"/>
    <dgm:cxn modelId="{358EA1FD-BD9A-4134-B89C-3D549B4D131C}" type="presParOf" srcId="{3C5B0291-6729-4672-890C-D0D9E5B1B203}" destId="{64CDE09E-1F34-4009-99EA-89ECF1E3DBD4}" srcOrd="3" destOrd="0" presId="urn:microsoft.com/office/officeart/2005/8/layout/list1"/>
    <dgm:cxn modelId="{7EB81D61-395D-4893-904D-CBB28E9A0F61}" type="presParOf" srcId="{3C5B0291-6729-4672-890C-D0D9E5B1B203}" destId="{63F32AAC-AD03-43AC-BA50-CDF4A990DE78}" srcOrd="4" destOrd="0" presId="urn:microsoft.com/office/officeart/2005/8/layout/list1"/>
    <dgm:cxn modelId="{B2239B23-944A-41FA-B9E8-46D274210531}" type="presParOf" srcId="{63F32AAC-AD03-43AC-BA50-CDF4A990DE78}" destId="{0218D73A-A47A-4289-87BE-469AA1E7A4D7}" srcOrd="0" destOrd="0" presId="urn:microsoft.com/office/officeart/2005/8/layout/list1"/>
    <dgm:cxn modelId="{8D9F40C9-D56F-49BB-9CF3-842F9606D620}" type="presParOf" srcId="{63F32AAC-AD03-43AC-BA50-CDF4A990DE78}" destId="{5A69FC91-C35E-40BF-AF93-5FD60158422F}" srcOrd="1" destOrd="0" presId="urn:microsoft.com/office/officeart/2005/8/layout/list1"/>
    <dgm:cxn modelId="{DAC2590A-CA3C-4756-A111-F41E03DF6F61}" type="presParOf" srcId="{3C5B0291-6729-4672-890C-D0D9E5B1B203}" destId="{FCC9CD48-858C-4589-A94E-1A4186083260}" srcOrd="5" destOrd="0" presId="urn:microsoft.com/office/officeart/2005/8/layout/list1"/>
    <dgm:cxn modelId="{3FE14A52-DF81-4BD0-B4C3-E3229A256570}" type="presParOf" srcId="{3C5B0291-6729-4672-890C-D0D9E5B1B203}" destId="{231670C0-B8AD-4B09-ADF3-D2025790430D}" srcOrd="6" destOrd="0" presId="urn:microsoft.com/office/officeart/2005/8/layout/list1"/>
    <dgm:cxn modelId="{AD2AF0D2-1939-4B95-8EE1-32D940F1E2FB}" type="presParOf" srcId="{3C5B0291-6729-4672-890C-D0D9E5B1B203}" destId="{509B5B69-343A-4D9E-BBC5-27D549820B83}" srcOrd="7" destOrd="0" presId="urn:microsoft.com/office/officeart/2005/8/layout/list1"/>
    <dgm:cxn modelId="{7C401FC3-8B2B-4FDE-A170-30555053BDFB}" type="presParOf" srcId="{3C5B0291-6729-4672-890C-D0D9E5B1B203}" destId="{77D49338-6545-4272-941E-1606CAB71015}" srcOrd="8" destOrd="0" presId="urn:microsoft.com/office/officeart/2005/8/layout/list1"/>
    <dgm:cxn modelId="{F0838EB3-CB98-464C-A923-2E5D28F037F3}" type="presParOf" srcId="{77D49338-6545-4272-941E-1606CAB71015}" destId="{98DAB2F7-A91C-4C95-B30C-4A9A3394FE37}" srcOrd="0" destOrd="0" presId="urn:microsoft.com/office/officeart/2005/8/layout/list1"/>
    <dgm:cxn modelId="{7B7FDB1F-CA67-4390-ADCB-A58201634542}" type="presParOf" srcId="{77D49338-6545-4272-941E-1606CAB71015}" destId="{9B42B1D9-022B-4E8F-824C-EF3C26566080}" srcOrd="1" destOrd="0" presId="urn:microsoft.com/office/officeart/2005/8/layout/list1"/>
    <dgm:cxn modelId="{B6A60BA1-12AF-4A00-82F2-7D878035351B}" type="presParOf" srcId="{3C5B0291-6729-4672-890C-D0D9E5B1B203}" destId="{7E0DB7F4-6A77-40E0-A815-EE4B7FB4F54A}" srcOrd="9" destOrd="0" presId="urn:microsoft.com/office/officeart/2005/8/layout/list1"/>
    <dgm:cxn modelId="{EFAD492D-5DAD-49A9-9A9F-73B5490A5639}" type="presParOf" srcId="{3C5B0291-6729-4672-890C-D0D9E5B1B203}" destId="{FEF0D5A4-3487-4DE6-B8EB-A6D59FFAB17D}" srcOrd="10" destOrd="0" presId="urn:microsoft.com/office/officeart/2005/8/layout/list1"/>
    <dgm:cxn modelId="{EA59F6DD-E815-4AEC-847D-2595F8B32499}" type="presParOf" srcId="{3C5B0291-6729-4672-890C-D0D9E5B1B203}" destId="{8295FD33-D3FB-4734-AECD-D579349D6742}" srcOrd="11" destOrd="0" presId="urn:microsoft.com/office/officeart/2005/8/layout/list1"/>
    <dgm:cxn modelId="{158A7ABA-9B9D-43D4-B8DF-AC572168BB53}" type="presParOf" srcId="{3C5B0291-6729-4672-890C-D0D9E5B1B203}" destId="{50C5D20F-C61A-43AB-A9F1-BC6A7ED4FF7E}" srcOrd="12" destOrd="0" presId="urn:microsoft.com/office/officeart/2005/8/layout/list1"/>
    <dgm:cxn modelId="{D347363B-2B05-49E9-9F06-EDC15730342E}" type="presParOf" srcId="{50C5D20F-C61A-43AB-A9F1-BC6A7ED4FF7E}" destId="{4141CD25-BEFA-4F35-820B-7622B9F86B69}" srcOrd="0" destOrd="0" presId="urn:microsoft.com/office/officeart/2005/8/layout/list1"/>
    <dgm:cxn modelId="{0020A082-8310-4FF6-A07C-6C1D46BB6460}" type="presParOf" srcId="{50C5D20F-C61A-43AB-A9F1-BC6A7ED4FF7E}" destId="{A0AF98B6-528E-473A-B205-7CA0B110B3D1}" srcOrd="1" destOrd="0" presId="urn:microsoft.com/office/officeart/2005/8/layout/list1"/>
    <dgm:cxn modelId="{8CB514AA-30C6-413F-818A-6FCABBC19F8D}" type="presParOf" srcId="{3C5B0291-6729-4672-890C-D0D9E5B1B203}" destId="{009D38AA-9421-4F45-A912-BE45F53B0EC2}" srcOrd="13" destOrd="0" presId="urn:microsoft.com/office/officeart/2005/8/layout/list1"/>
    <dgm:cxn modelId="{7C12AF00-6687-41C9-9A69-F60BF22DD464}" type="presParOf" srcId="{3C5B0291-6729-4672-890C-D0D9E5B1B203}" destId="{78AC6DA1-85A7-489B-931B-4B9E9B33270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C7AED22-A912-4D8A-8249-DC06A4852DA4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646BDB6-07BA-403D-804E-4275F672CDEF}">
      <dgm:prSet phldrT="[Tekst]" custT="1"/>
      <dgm:spPr/>
      <dgm:t>
        <a:bodyPr anchor="t"/>
        <a:lstStyle/>
        <a:p>
          <a:pPr marL="0" indent="0" defTabSz="2689225">
            <a:tabLst/>
          </a:pPr>
          <a:r>
            <a:rPr lang="pl-PL" sz="4800" dirty="0" smtClean="0"/>
            <a:t>Wzór</a:t>
          </a:r>
          <a:endParaRPr lang="pl-PL" sz="5400" dirty="0"/>
        </a:p>
      </dgm:t>
    </dgm:pt>
    <dgm:pt modelId="{707DE8E5-6D4C-4BB6-A63E-B30D907E806F}" type="parTrans" cxnId="{0DEC1173-BB37-4AE5-8ED0-85C386C2919D}">
      <dgm:prSet/>
      <dgm:spPr/>
      <dgm:t>
        <a:bodyPr/>
        <a:lstStyle/>
        <a:p>
          <a:endParaRPr lang="pl-PL"/>
        </a:p>
      </dgm:t>
    </dgm:pt>
    <dgm:pt modelId="{62C3E55B-C1CC-4CA3-A431-693A5784177F}" type="sibTrans" cxnId="{0DEC1173-BB37-4AE5-8ED0-85C386C2919D}">
      <dgm:prSet/>
      <dgm:spPr/>
      <dgm:t>
        <a:bodyPr/>
        <a:lstStyle/>
        <a:p>
          <a:endParaRPr lang="pl-PL"/>
        </a:p>
      </dgm:t>
    </dgm:pt>
    <dgm:pt modelId="{8CAF6BD3-3988-4623-92AC-578D13EF0E91}">
      <dgm:prSet phldrT="[Tekst]"/>
      <dgm:spPr/>
      <dgm:t>
        <a:bodyPr/>
        <a:lstStyle/>
        <a:p>
          <a:r>
            <a:rPr lang="pl-PL" dirty="0" smtClean="0"/>
            <a:t>sprawozdania końcowego – </a:t>
          </a:r>
          <a:r>
            <a:rPr lang="pl-PL" b="1" dirty="0" smtClean="0"/>
            <a:t> już jest dostępny</a:t>
          </a:r>
          <a:endParaRPr lang="pl-PL" b="1" dirty="0"/>
        </a:p>
      </dgm:t>
    </dgm:pt>
    <dgm:pt modelId="{52BE1733-3A8E-4D2E-B788-C7E7400B1AFA}" type="parTrans" cxnId="{B8472D1A-235B-46D3-BDD6-9CC09CEABFB3}">
      <dgm:prSet/>
      <dgm:spPr/>
      <dgm:t>
        <a:bodyPr/>
        <a:lstStyle/>
        <a:p>
          <a:endParaRPr lang="pl-PL"/>
        </a:p>
      </dgm:t>
    </dgm:pt>
    <dgm:pt modelId="{ED04BA81-D09E-4203-9A2A-55FB5FCED558}" type="sibTrans" cxnId="{B8472D1A-235B-46D3-BDD6-9CC09CEABFB3}">
      <dgm:prSet/>
      <dgm:spPr/>
      <dgm:t>
        <a:bodyPr/>
        <a:lstStyle/>
        <a:p>
          <a:endParaRPr lang="pl-PL"/>
        </a:p>
      </dgm:t>
    </dgm:pt>
    <dgm:pt modelId="{D4399580-36D3-4354-B22D-4B75459CB637}">
      <dgm:prSet phldrT="[Tekst]"/>
      <dgm:spPr/>
      <dgm:t>
        <a:bodyPr/>
        <a:lstStyle/>
        <a:p>
          <a:r>
            <a:rPr lang="pl-PL" dirty="0" smtClean="0"/>
            <a:t>umowy dotacji/ refundacji </a:t>
          </a:r>
          <a:r>
            <a:rPr lang="pl-PL" b="1" dirty="0" smtClean="0"/>
            <a:t>będzie dostępny </a:t>
          </a:r>
          <a:br>
            <a:rPr lang="pl-PL" b="1" dirty="0" smtClean="0"/>
          </a:br>
          <a:r>
            <a:rPr lang="pl-PL" b="1" dirty="0" smtClean="0"/>
            <a:t>w kwietniu</a:t>
          </a:r>
          <a:endParaRPr lang="pl-PL" b="1" dirty="0"/>
        </a:p>
      </dgm:t>
    </dgm:pt>
    <dgm:pt modelId="{B5EA049C-FFAB-4E5B-B744-38164941EBBA}" type="parTrans" cxnId="{93FCA258-CDDF-4240-AA60-D58C60515B75}">
      <dgm:prSet/>
      <dgm:spPr/>
      <dgm:t>
        <a:bodyPr/>
        <a:lstStyle/>
        <a:p>
          <a:endParaRPr lang="pl-PL"/>
        </a:p>
      </dgm:t>
    </dgm:pt>
    <dgm:pt modelId="{DE936DAC-65D0-4D21-8085-CABBACC7D50B}" type="sibTrans" cxnId="{93FCA258-CDDF-4240-AA60-D58C60515B75}">
      <dgm:prSet/>
      <dgm:spPr/>
      <dgm:t>
        <a:bodyPr/>
        <a:lstStyle/>
        <a:p>
          <a:endParaRPr lang="pl-PL"/>
        </a:p>
      </dgm:t>
    </dgm:pt>
    <dgm:pt modelId="{4F7CCEC7-65BF-4C8B-A663-306F1A2171FF}" type="pres">
      <dgm:prSet presAssocID="{BC7AED22-A912-4D8A-8249-DC06A4852DA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95A5E55-53EA-452B-9958-9BE69522124C}" type="pres">
      <dgm:prSet presAssocID="{5646BDB6-07BA-403D-804E-4275F672CDEF}" presName="linNode" presStyleCnt="0"/>
      <dgm:spPr/>
    </dgm:pt>
    <dgm:pt modelId="{8795FF63-61F9-4529-A426-37C49F2D6FBE}" type="pres">
      <dgm:prSet presAssocID="{5646BDB6-07BA-403D-804E-4275F672CDEF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D492B2-3CF2-4232-BA23-A7FB2CC24029}" type="pres">
      <dgm:prSet presAssocID="{5646BDB6-07BA-403D-804E-4275F672CDEF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8472D1A-235B-46D3-BDD6-9CC09CEABFB3}" srcId="{5646BDB6-07BA-403D-804E-4275F672CDEF}" destId="{8CAF6BD3-3988-4623-92AC-578D13EF0E91}" srcOrd="1" destOrd="0" parTransId="{52BE1733-3A8E-4D2E-B788-C7E7400B1AFA}" sibTransId="{ED04BA81-D09E-4203-9A2A-55FB5FCED558}"/>
    <dgm:cxn modelId="{93FCA258-CDDF-4240-AA60-D58C60515B75}" srcId="{5646BDB6-07BA-403D-804E-4275F672CDEF}" destId="{D4399580-36D3-4354-B22D-4B75459CB637}" srcOrd="0" destOrd="0" parTransId="{B5EA049C-FFAB-4E5B-B744-38164941EBBA}" sibTransId="{DE936DAC-65D0-4D21-8085-CABBACC7D50B}"/>
    <dgm:cxn modelId="{28071E88-C94A-4049-876E-23DF89DD30A8}" type="presOf" srcId="{5646BDB6-07BA-403D-804E-4275F672CDEF}" destId="{8795FF63-61F9-4529-A426-37C49F2D6FBE}" srcOrd="0" destOrd="0" presId="urn:microsoft.com/office/officeart/2005/8/layout/vList6"/>
    <dgm:cxn modelId="{0DEC1173-BB37-4AE5-8ED0-85C386C2919D}" srcId="{BC7AED22-A912-4D8A-8249-DC06A4852DA4}" destId="{5646BDB6-07BA-403D-804E-4275F672CDEF}" srcOrd="0" destOrd="0" parTransId="{707DE8E5-6D4C-4BB6-A63E-B30D907E806F}" sibTransId="{62C3E55B-C1CC-4CA3-A431-693A5784177F}"/>
    <dgm:cxn modelId="{2B0F0AF7-00E8-4145-8A67-BCC388725B7E}" type="presOf" srcId="{8CAF6BD3-3988-4623-92AC-578D13EF0E91}" destId="{87D492B2-3CF2-4232-BA23-A7FB2CC24029}" srcOrd="0" destOrd="1" presId="urn:microsoft.com/office/officeart/2005/8/layout/vList6"/>
    <dgm:cxn modelId="{604DD23E-7D06-408B-848C-0DA95E2F4417}" type="presOf" srcId="{D4399580-36D3-4354-B22D-4B75459CB637}" destId="{87D492B2-3CF2-4232-BA23-A7FB2CC24029}" srcOrd="0" destOrd="0" presId="urn:microsoft.com/office/officeart/2005/8/layout/vList6"/>
    <dgm:cxn modelId="{BDED4D8D-D0E2-4CF9-BA91-D75DB11AC750}" type="presOf" srcId="{BC7AED22-A912-4D8A-8249-DC06A4852DA4}" destId="{4F7CCEC7-65BF-4C8B-A663-306F1A2171FF}" srcOrd="0" destOrd="0" presId="urn:microsoft.com/office/officeart/2005/8/layout/vList6"/>
    <dgm:cxn modelId="{EAC722DA-41B4-4171-9A0F-3DA945849346}" type="presParOf" srcId="{4F7CCEC7-65BF-4C8B-A663-306F1A2171FF}" destId="{695A5E55-53EA-452B-9958-9BE69522124C}" srcOrd="0" destOrd="0" presId="urn:microsoft.com/office/officeart/2005/8/layout/vList6"/>
    <dgm:cxn modelId="{C35DBC14-F4E7-4EA1-B4BF-54B8E174AF4D}" type="presParOf" srcId="{695A5E55-53EA-452B-9958-9BE69522124C}" destId="{8795FF63-61F9-4529-A426-37C49F2D6FBE}" srcOrd="0" destOrd="0" presId="urn:microsoft.com/office/officeart/2005/8/layout/vList6"/>
    <dgm:cxn modelId="{A89C7129-0155-4F4F-A12B-3A10EC0B51AE}" type="presParOf" srcId="{695A5E55-53EA-452B-9958-9BE69522124C}" destId="{87D492B2-3CF2-4232-BA23-A7FB2CC240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A8A462-8F9F-49C8-BD87-82D18CF6B0BF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D0883992-F5D8-4664-8ABE-EB16D0010DDB}">
      <dgm:prSet phldrT="[Tekst]"/>
      <dgm:spPr/>
      <dgm:t>
        <a:bodyPr/>
        <a:lstStyle/>
        <a:p>
          <a:r>
            <a:rPr lang="pl-PL" dirty="0" smtClean="0"/>
            <a:t>I edycja</a:t>
          </a:r>
          <a:endParaRPr lang="pl-PL" dirty="0"/>
        </a:p>
      </dgm:t>
    </dgm:pt>
    <dgm:pt modelId="{3BF1777E-0AC4-4556-B978-308177D62CE4}" type="parTrans" cxnId="{88672B9B-462D-489B-8D2B-BAEBE35D9263}">
      <dgm:prSet/>
      <dgm:spPr/>
      <dgm:t>
        <a:bodyPr/>
        <a:lstStyle/>
        <a:p>
          <a:endParaRPr lang="pl-PL"/>
        </a:p>
      </dgm:t>
    </dgm:pt>
    <dgm:pt modelId="{3456FA5E-AB8D-4CE0-822E-B35F609AC5B2}" type="sibTrans" cxnId="{88672B9B-462D-489B-8D2B-BAEBE35D9263}">
      <dgm:prSet/>
      <dgm:spPr/>
      <dgm:t>
        <a:bodyPr/>
        <a:lstStyle/>
        <a:p>
          <a:endParaRPr lang="pl-PL"/>
        </a:p>
      </dgm:t>
    </dgm:pt>
    <dgm:pt modelId="{F6C2F7A9-03AB-4A96-AE3C-F08ED97F7270}">
      <dgm:prSet phldrT="[Tekst]"/>
      <dgm:spPr/>
      <dgm:t>
        <a:bodyPr/>
        <a:lstStyle/>
        <a:p>
          <a:r>
            <a:rPr lang="pl-PL" dirty="0" smtClean="0"/>
            <a:t>II edycja</a:t>
          </a:r>
          <a:endParaRPr lang="pl-PL" dirty="0"/>
        </a:p>
      </dgm:t>
    </dgm:pt>
    <dgm:pt modelId="{C3934981-20A5-42AA-876D-FD3D8F6B4435}" type="parTrans" cxnId="{6C4316D3-034D-437A-9553-025564512E94}">
      <dgm:prSet/>
      <dgm:spPr/>
      <dgm:t>
        <a:bodyPr/>
        <a:lstStyle/>
        <a:p>
          <a:endParaRPr lang="pl-PL"/>
        </a:p>
      </dgm:t>
    </dgm:pt>
    <dgm:pt modelId="{A3AEB6BC-AA63-43B2-830A-511038BBF958}" type="sibTrans" cxnId="{6C4316D3-034D-437A-9553-025564512E94}">
      <dgm:prSet/>
      <dgm:spPr/>
      <dgm:t>
        <a:bodyPr/>
        <a:lstStyle/>
        <a:p>
          <a:endParaRPr lang="pl-PL"/>
        </a:p>
      </dgm:t>
    </dgm:pt>
    <dgm:pt modelId="{C80004B9-8AE4-4834-854F-75EA19C87C95}" type="pres">
      <dgm:prSet presAssocID="{58A8A462-8F9F-49C8-BD87-82D18CF6B0BF}" presName="Name0" presStyleCnt="0">
        <dgm:presLayoutVars>
          <dgm:dir/>
          <dgm:animLvl val="lvl"/>
          <dgm:resizeHandles val="exact"/>
        </dgm:presLayoutVars>
      </dgm:prSet>
      <dgm:spPr/>
    </dgm:pt>
    <dgm:pt modelId="{81965E73-0D32-45BA-9C10-B64600AF1021}" type="pres">
      <dgm:prSet presAssocID="{D0883992-F5D8-4664-8ABE-EB16D0010DDB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5247A-25D3-4AD8-9B20-8CC88F85B9BE}" type="pres">
      <dgm:prSet presAssocID="{3456FA5E-AB8D-4CE0-822E-B35F609AC5B2}" presName="parTxOnlySpace" presStyleCnt="0"/>
      <dgm:spPr/>
    </dgm:pt>
    <dgm:pt modelId="{C1AFBCDB-4F4A-49C3-B851-8FD3F6F55FBC}" type="pres">
      <dgm:prSet presAssocID="{F6C2F7A9-03AB-4A96-AE3C-F08ED97F727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4316D3-034D-437A-9553-025564512E94}" srcId="{58A8A462-8F9F-49C8-BD87-82D18CF6B0BF}" destId="{F6C2F7A9-03AB-4A96-AE3C-F08ED97F7270}" srcOrd="1" destOrd="0" parTransId="{C3934981-20A5-42AA-876D-FD3D8F6B4435}" sibTransId="{A3AEB6BC-AA63-43B2-830A-511038BBF958}"/>
    <dgm:cxn modelId="{74448A43-A065-4B86-A15E-09F72665B68E}" type="presOf" srcId="{F6C2F7A9-03AB-4A96-AE3C-F08ED97F7270}" destId="{C1AFBCDB-4F4A-49C3-B851-8FD3F6F55FBC}" srcOrd="0" destOrd="0" presId="urn:microsoft.com/office/officeart/2005/8/layout/chevron1"/>
    <dgm:cxn modelId="{7D0F3394-EF0C-43FA-A5BF-45F8DE7132AC}" type="presOf" srcId="{58A8A462-8F9F-49C8-BD87-82D18CF6B0BF}" destId="{C80004B9-8AE4-4834-854F-75EA19C87C95}" srcOrd="0" destOrd="0" presId="urn:microsoft.com/office/officeart/2005/8/layout/chevron1"/>
    <dgm:cxn modelId="{19DDC04E-B6E0-4634-8DC4-33E4A6BE2BFC}" type="presOf" srcId="{D0883992-F5D8-4664-8ABE-EB16D0010DDB}" destId="{81965E73-0D32-45BA-9C10-B64600AF1021}" srcOrd="0" destOrd="0" presId="urn:microsoft.com/office/officeart/2005/8/layout/chevron1"/>
    <dgm:cxn modelId="{88672B9B-462D-489B-8D2B-BAEBE35D9263}" srcId="{58A8A462-8F9F-49C8-BD87-82D18CF6B0BF}" destId="{D0883992-F5D8-4664-8ABE-EB16D0010DDB}" srcOrd="0" destOrd="0" parTransId="{3BF1777E-0AC4-4556-B978-308177D62CE4}" sibTransId="{3456FA5E-AB8D-4CE0-822E-B35F609AC5B2}"/>
    <dgm:cxn modelId="{148215B1-0A2E-4CA7-A9B6-9EA5031B3B85}" type="presParOf" srcId="{C80004B9-8AE4-4834-854F-75EA19C87C95}" destId="{81965E73-0D32-45BA-9C10-B64600AF1021}" srcOrd="0" destOrd="0" presId="urn:microsoft.com/office/officeart/2005/8/layout/chevron1"/>
    <dgm:cxn modelId="{DE777967-EF91-43CE-AF8D-C6B7F676D630}" type="presParOf" srcId="{C80004B9-8AE4-4834-854F-75EA19C87C95}" destId="{3B25247A-25D3-4AD8-9B20-8CC88F85B9BE}" srcOrd="1" destOrd="0" presId="urn:microsoft.com/office/officeart/2005/8/layout/chevron1"/>
    <dgm:cxn modelId="{6B9040EC-0CAD-438A-9AA6-B9F251B42480}" type="presParOf" srcId="{C80004B9-8AE4-4834-854F-75EA19C87C95}" destId="{C1AFBCDB-4F4A-49C3-B851-8FD3F6F55FB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A8A462-8F9F-49C8-BD87-82D18CF6B0BF}" type="doc">
      <dgm:prSet loTypeId="urn:microsoft.com/office/officeart/2005/8/layout/chevron1" loCatId="process" qsTypeId="urn:microsoft.com/office/officeart/2005/8/quickstyle/simple1" qsCatId="simple" csTypeId="urn:microsoft.com/office/officeart/2005/8/colors/accent3_2" csCatId="accent3" phldr="1"/>
      <dgm:spPr/>
    </dgm:pt>
    <dgm:pt modelId="{D0883992-F5D8-4664-8ABE-EB16D0010DDB}">
      <dgm:prSet phldrT="[Tekst]"/>
      <dgm:spPr/>
      <dgm:t>
        <a:bodyPr/>
        <a:lstStyle/>
        <a:p>
          <a:r>
            <a:rPr lang="pl-PL" dirty="0" smtClean="0"/>
            <a:t>5 mln zł</a:t>
          </a:r>
          <a:endParaRPr lang="pl-PL" dirty="0"/>
        </a:p>
      </dgm:t>
    </dgm:pt>
    <dgm:pt modelId="{3BF1777E-0AC4-4556-B978-308177D62CE4}" type="parTrans" cxnId="{88672B9B-462D-489B-8D2B-BAEBE35D9263}">
      <dgm:prSet/>
      <dgm:spPr/>
      <dgm:t>
        <a:bodyPr/>
        <a:lstStyle/>
        <a:p>
          <a:endParaRPr lang="pl-PL"/>
        </a:p>
      </dgm:t>
    </dgm:pt>
    <dgm:pt modelId="{3456FA5E-AB8D-4CE0-822E-B35F609AC5B2}" type="sibTrans" cxnId="{88672B9B-462D-489B-8D2B-BAEBE35D9263}">
      <dgm:prSet/>
      <dgm:spPr/>
      <dgm:t>
        <a:bodyPr/>
        <a:lstStyle/>
        <a:p>
          <a:endParaRPr lang="pl-PL"/>
        </a:p>
      </dgm:t>
    </dgm:pt>
    <dgm:pt modelId="{F6C2F7A9-03AB-4A96-AE3C-F08ED97F7270}">
      <dgm:prSet phldrT="[Tekst]"/>
      <dgm:spPr/>
      <dgm:t>
        <a:bodyPr/>
        <a:lstStyle/>
        <a:p>
          <a:r>
            <a:rPr lang="pl-PL" dirty="0" smtClean="0"/>
            <a:t>10 mln zł</a:t>
          </a:r>
          <a:endParaRPr lang="pl-PL" dirty="0"/>
        </a:p>
      </dgm:t>
    </dgm:pt>
    <dgm:pt modelId="{C3934981-20A5-42AA-876D-FD3D8F6B4435}" type="parTrans" cxnId="{6C4316D3-034D-437A-9553-025564512E94}">
      <dgm:prSet/>
      <dgm:spPr/>
      <dgm:t>
        <a:bodyPr/>
        <a:lstStyle/>
        <a:p>
          <a:endParaRPr lang="pl-PL"/>
        </a:p>
      </dgm:t>
    </dgm:pt>
    <dgm:pt modelId="{A3AEB6BC-AA63-43B2-830A-511038BBF958}" type="sibTrans" cxnId="{6C4316D3-034D-437A-9553-025564512E94}">
      <dgm:prSet/>
      <dgm:spPr/>
      <dgm:t>
        <a:bodyPr/>
        <a:lstStyle/>
        <a:p>
          <a:endParaRPr lang="pl-PL"/>
        </a:p>
      </dgm:t>
    </dgm:pt>
    <dgm:pt modelId="{C80004B9-8AE4-4834-854F-75EA19C87C95}" type="pres">
      <dgm:prSet presAssocID="{58A8A462-8F9F-49C8-BD87-82D18CF6B0BF}" presName="Name0" presStyleCnt="0">
        <dgm:presLayoutVars>
          <dgm:dir/>
          <dgm:animLvl val="lvl"/>
          <dgm:resizeHandles val="exact"/>
        </dgm:presLayoutVars>
      </dgm:prSet>
      <dgm:spPr/>
    </dgm:pt>
    <dgm:pt modelId="{81965E73-0D32-45BA-9C10-B64600AF1021}" type="pres">
      <dgm:prSet presAssocID="{D0883992-F5D8-4664-8ABE-EB16D0010DDB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5247A-25D3-4AD8-9B20-8CC88F85B9BE}" type="pres">
      <dgm:prSet presAssocID="{3456FA5E-AB8D-4CE0-822E-B35F609AC5B2}" presName="parTxOnlySpace" presStyleCnt="0"/>
      <dgm:spPr/>
    </dgm:pt>
    <dgm:pt modelId="{C1AFBCDB-4F4A-49C3-B851-8FD3F6F55FBC}" type="pres">
      <dgm:prSet presAssocID="{F6C2F7A9-03AB-4A96-AE3C-F08ED97F7270}" presName="parTxOnly" presStyleLbl="node1" presStyleIdx="1" presStyleCnt="2" custLinFactNeighborX="1673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4316D3-034D-437A-9553-025564512E94}" srcId="{58A8A462-8F9F-49C8-BD87-82D18CF6B0BF}" destId="{F6C2F7A9-03AB-4A96-AE3C-F08ED97F7270}" srcOrd="1" destOrd="0" parTransId="{C3934981-20A5-42AA-876D-FD3D8F6B4435}" sibTransId="{A3AEB6BC-AA63-43B2-830A-511038BBF958}"/>
    <dgm:cxn modelId="{74448A43-A065-4B86-A15E-09F72665B68E}" type="presOf" srcId="{F6C2F7A9-03AB-4A96-AE3C-F08ED97F7270}" destId="{C1AFBCDB-4F4A-49C3-B851-8FD3F6F55FBC}" srcOrd="0" destOrd="0" presId="urn:microsoft.com/office/officeart/2005/8/layout/chevron1"/>
    <dgm:cxn modelId="{7D0F3394-EF0C-43FA-A5BF-45F8DE7132AC}" type="presOf" srcId="{58A8A462-8F9F-49C8-BD87-82D18CF6B0BF}" destId="{C80004B9-8AE4-4834-854F-75EA19C87C95}" srcOrd="0" destOrd="0" presId="urn:microsoft.com/office/officeart/2005/8/layout/chevron1"/>
    <dgm:cxn modelId="{19DDC04E-B6E0-4634-8DC4-33E4A6BE2BFC}" type="presOf" srcId="{D0883992-F5D8-4664-8ABE-EB16D0010DDB}" destId="{81965E73-0D32-45BA-9C10-B64600AF1021}" srcOrd="0" destOrd="0" presId="urn:microsoft.com/office/officeart/2005/8/layout/chevron1"/>
    <dgm:cxn modelId="{88672B9B-462D-489B-8D2B-BAEBE35D9263}" srcId="{58A8A462-8F9F-49C8-BD87-82D18CF6B0BF}" destId="{D0883992-F5D8-4664-8ABE-EB16D0010DDB}" srcOrd="0" destOrd="0" parTransId="{3BF1777E-0AC4-4556-B978-308177D62CE4}" sibTransId="{3456FA5E-AB8D-4CE0-822E-B35F609AC5B2}"/>
    <dgm:cxn modelId="{148215B1-0A2E-4CA7-A9B6-9EA5031B3B85}" type="presParOf" srcId="{C80004B9-8AE4-4834-854F-75EA19C87C95}" destId="{81965E73-0D32-45BA-9C10-B64600AF1021}" srcOrd="0" destOrd="0" presId="urn:microsoft.com/office/officeart/2005/8/layout/chevron1"/>
    <dgm:cxn modelId="{DE777967-EF91-43CE-AF8D-C6B7F676D630}" type="presParOf" srcId="{C80004B9-8AE4-4834-854F-75EA19C87C95}" destId="{3B25247A-25D3-4AD8-9B20-8CC88F85B9BE}" srcOrd="1" destOrd="0" presId="urn:microsoft.com/office/officeart/2005/8/layout/chevron1"/>
    <dgm:cxn modelId="{6B9040EC-0CAD-438A-9AA6-B9F251B42480}" type="presParOf" srcId="{C80004B9-8AE4-4834-854F-75EA19C87C95}" destId="{C1AFBCDB-4F4A-49C3-B851-8FD3F6F55FB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A8A462-8F9F-49C8-BD87-82D18CF6B0BF}" type="doc">
      <dgm:prSet loTypeId="urn:microsoft.com/office/officeart/2005/8/layout/chevron1" loCatId="process" qsTypeId="urn:microsoft.com/office/officeart/2005/8/quickstyle/simple1" qsCatId="simple" csTypeId="urn:microsoft.com/office/officeart/2005/8/colors/accent5_2" csCatId="accent5" phldr="1"/>
      <dgm:spPr/>
    </dgm:pt>
    <dgm:pt modelId="{D0883992-F5D8-4664-8ABE-EB16D0010DDB}">
      <dgm:prSet phldrT="[Tekst]"/>
      <dgm:spPr/>
      <dgm:t>
        <a:bodyPr/>
        <a:lstStyle/>
        <a:p>
          <a:r>
            <a:rPr lang="pl-PL" dirty="0" smtClean="0"/>
            <a:t>refundacja</a:t>
          </a:r>
          <a:endParaRPr lang="pl-PL" dirty="0"/>
        </a:p>
      </dgm:t>
    </dgm:pt>
    <dgm:pt modelId="{3BF1777E-0AC4-4556-B978-308177D62CE4}" type="parTrans" cxnId="{88672B9B-462D-489B-8D2B-BAEBE35D9263}">
      <dgm:prSet/>
      <dgm:spPr/>
      <dgm:t>
        <a:bodyPr/>
        <a:lstStyle/>
        <a:p>
          <a:endParaRPr lang="pl-PL"/>
        </a:p>
      </dgm:t>
    </dgm:pt>
    <dgm:pt modelId="{3456FA5E-AB8D-4CE0-822E-B35F609AC5B2}" type="sibTrans" cxnId="{88672B9B-462D-489B-8D2B-BAEBE35D9263}">
      <dgm:prSet/>
      <dgm:spPr/>
      <dgm:t>
        <a:bodyPr/>
        <a:lstStyle/>
        <a:p>
          <a:endParaRPr lang="pl-PL"/>
        </a:p>
      </dgm:t>
    </dgm:pt>
    <dgm:pt modelId="{F6C2F7A9-03AB-4A96-AE3C-F08ED97F7270}">
      <dgm:prSet phldrT="[Tekst]"/>
      <dgm:spPr/>
      <dgm:t>
        <a:bodyPr/>
        <a:lstStyle/>
        <a:p>
          <a:r>
            <a:rPr lang="pl-PL" dirty="0" smtClean="0"/>
            <a:t>refundacja albo dotacja</a:t>
          </a:r>
          <a:endParaRPr lang="pl-PL" dirty="0"/>
        </a:p>
      </dgm:t>
    </dgm:pt>
    <dgm:pt modelId="{C3934981-20A5-42AA-876D-FD3D8F6B4435}" type="parTrans" cxnId="{6C4316D3-034D-437A-9553-025564512E94}">
      <dgm:prSet/>
      <dgm:spPr/>
      <dgm:t>
        <a:bodyPr/>
        <a:lstStyle/>
        <a:p>
          <a:endParaRPr lang="pl-PL"/>
        </a:p>
      </dgm:t>
    </dgm:pt>
    <dgm:pt modelId="{A3AEB6BC-AA63-43B2-830A-511038BBF958}" type="sibTrans" cxnId="{6C4316D3-034D-437A-9553-025564512E94}">
      <dgm:prSet/>
      <dgm:spPr/>
      <dgm:t>
        <a:bodyPr/>
        <a:lstStyle/>
        <a:p>
          <a:endParaRPr lang="pl-PL"/>
        </a:p>
      </dgm:t>
    </dgm:pt>
    <dgm:pt modelId="{C80004B9-8AE4-4834-854F-75EA19C87C95}" type="pres">
      <dgm:prSet presAssocID="{58A8A462-8F9F-49C8-BD87-82D18CF6B0BF}" presName="Name0" presStyleCnt="0">
        <dgm:presLayoutVars>
          <dgm:dir/>
          <dgm:animLvl val="lvl"/>
          <dgm:resizeHandles val="exact"/>
        </dgm:presLayoutVars>
      </dgm:prSet>
      <dgm:spPr/>
    </dgm:pt>
    <dgm:pt modelId="{81965E73-0D32-45BA-9C10-B64600AF1021}" type="pres">
      <dgm:prSet presAssocID="{D0883992-F5D8-4664-8ABE-EB16D0010DDB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5247A-25D3-4AD8-9B20-8CC88F85B9BE}" type="pres">
      <dgm:prSet presAssocID="{3456FA5E-AB8D-4CE0-822E-B35F609AC5B2}" presName="parTxOnlySpace" presStyleCnt="0"/>
      <dgm:spPr/>
    </dgm:pt>
    <dgm:pt modelId="{C1AFBCDB-4F4A-49C3-B851-8FD3F6F55FBC}" type="pres">
      <dgm:prSet presAssocID="{F6C2F7A9-03AB-4A96-AE3C-F08ED97F727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4316D3-034D-437A-9553-025564512E94}" srcId="{58A8A462-8F9F-49C8-BD87-82D18CF6B0BF}" destId="{F6C2F7A9-03AB-4A96-AE3C-F08ED97F7270}" srcOrd="1" destOrd="0" parTransId="{C3934981-20A5-42AA-876D-FD3D8F6B4435}" sibTransId="{A3AEB6BC-AA63-43B2-830A-511038BBF958}"/>
    <dgm:cxn modelId="{74448A43-A065-4B86-A15E-09F72665B68E}" type="presOf" srcId="{F6C2F7A9-03AB-4A96-AE3C-F08ED97F7270}" destId="{C1AFBCDB-4F4A-49C3-B851-8FD3F6F55FBC}" srcOrd="0" destOrd="0" presId="urn:microsoft.com/office/officeart/2005/8/layout/chevron1"/>
    <dgm:cxn modelId="{7D0F3394-EF0C-43FA-A5BF-45F8DE7132AC}" type="presOf" srcId="{58A8A462-8F9F-49C8-BD87-82D18CF6B0BF}" destId="{C80004B9-8AE4-4834-854F-75EA19C87C95}" srcOrd="0" destOrd="0" presId="urn:microsoft.com/office/officeart/2005/8/layout/chevron1"/>
    <dgm:cxn modelId="{19DDC04E-B6E0-4634-8DC4-33E4A6BE2BFC}" type="presOf" srcId="{D0883992-F5D8-4664-8ABE-EB16D0010DDB}" destId="{81965E73-0D32-45BA-9C10-B64600AF1021}" srcOrd="0" destOrd="0" presId="urn:microsoft.com/office/officeart/2005/8/layout/chevron1"/>
    <dgm:cxn modelId="{88672B9B-462D-489B-8D2B-BAEBE35D9263}" srcId="{58A8A462-8F9F-49C8-BD87-82D18CF6B0BF}" destId="{D0883992-F5D8-4664-8ABE-EB16D0010DDB}" srcOrd="0" destOrd="0" parTransId="{3BF1777E-0AC4-4556-B978-308177D62CE4}" sibTransId="{3456FA5E-AB8D-4CE0-822E-B35F609AC5B2}"/>
    <dgm:cxn modelId="{148215B1-0A2E-4CA7-A9B6-9EA5031B3B85}" type="presParOf" srcId="{C80004B9-8AE4-4834-854F-75EA19C87C95}" destId="{81965E73-0D32-45BA-9C10-B64600AF1021}" srcOrd="0" destOrd="0" presId="urn:microsoft.com/office/officeart/2005/8/layout/chevron1"/>
    <dgm:cxn modelId="{DE777967-EF91-43CE-AF8D-C6B7F676D630}" type="presParOf" srcId="{C80004B9-8AE4-4834-854F-75EA19C87C95}" destId="{3B25247A-25D3-4AD8-9B20-8CC88F85B9BE}" srcOrd="1" destOrd="0" presId="urn:microsoft.com/office/officeart/2005/8/layout/chevron1"/>
    <dgm:cxn modelId="{6B9040EC-0CAD-438A-9AA6-B9F251B42480}" type="presParOf" srcId="{C80004B9-8AE4-4834-854F-75EA19C87C95}" destId="{C1AFBCDB-4F4A-49C3-B851-8FD3F6F55FB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A8A462-8F9F-49C8-BD87-82D18CF6B0BF}" type="doc">
      <dgm:prSet loTypeId="urn:microsoft.com/office/officeart/2005/8/layout/chevron1" loCatId="process" qsTypeId="urn:microsoft.com/office/officeart/2005/8/quickstyle/simple1" qsCatId="simple" csTypeId="urn:microsoft.com/office/officeart/2005/8/colors/accent4_2" csCatId="accent4" phldr="1"/>
      <dgm:spPr/>
    </dgm:pt>
    <dgm:pt modelId="{D0883992-F5D8-4664-8ABE-EB16D0010DDB}">
      <dgm:prSet phldrT="[Tekst]"/>
      <dgm:spPr/>
      <dgm:t>
        <a:bodyPr/>
        <a:lstStyle/>
        <a:p>
          <a:r>
            <a:rPr lang="pl-PL" dirty="0" smtClean="0"/>
            <a:t>6 rodzajów zadań</a:t>
          </a:r>
          <a:endParaRPr lang="pl-PL" dirty="0"/>
        </a:p>
      </dgm:t>
    </dgm:pt>
    <dgm:pt modelId="{3BF1777E-0AC4-4556-B978-308177D62CE4}" type="parTrans" cxnId="{88672B9B-462D-489B-8D2B-BAEBE35D9263}">
      <dgm:prSet/>
      <dgm:spPr/>
      <dgm:t>
        <a:bodyPr/>
        <a:lstStyle/>
        <a:p>
          <a:endParaRPr lang="pl-PL"/>
        </a:p>
      </dgm:t>
    </dgm:pt>
    <dgm:pt modelId="{3456FA5E-AB8D-4CE0-822E-B35F609AC5B2}" type="sibTrans" cxnId="{88672B9B-462D-489B-8D2B-BAEBE35D9263}">
      <dgm:prSet/>
      <dgm:spPr/>
      <dgm:t>
        <a:bodyPr/>
        <a:lstStyle/>
        <a:p>
          <a:endParaRPr lang="pl-PL"/>
        </a:p>
      </dgm:t>
    </dgm:pt>
    <dgm:pt modelId="{F6C2F7A9-03AB-4A96-AE3C-F08ED97F7270}">
      <dgm:prSet phldrT="[Tekst]"/>
      <dgm:spPr/>
      <dgm:t>
        <a:bodyPr/>
        <a:lstStyle/>
        <a:p>
          <a:r>
            <a:rPr lang="pl-PL" dirty="0" smtClean="0"/>
            <a:t>8 rodzajów zadań</a:t>
          </a:r>
          <a:endParaRPr lang="pl-PL" dirty="0"/>
        </a:p>
      </dgm:t>
    </dgm:pt>
    <dgm:pt modelId="{C3934981-20A5-42AA-876D-FD3D8F6B4435}" type="parTrans" cxnId="{6C4316D3-034D-437A-9553-025564512E94}">
      <dgm:prSet/>
      <dgm:spPr/>
      <dgm:t>
        <a:bodyPr/>
        <a:lstStyle/>
        <a:p>
          <a:endParaRPr lang="pl-PL"/>
        </a:p>
      </dgm:t>
    </dgm:pt>
    <dgm:pt modelId="{A3AEB6BC-AA63-43B2-830A-511038BBF958}" type="sibTrans" cxnId="{6C4316D3-034D-437A-9553-025564512E94}">
      <dgm:prSet/>
      <dgm:spPr/>
      <dgm:t>
        <a:bodyPr/>
        <a:lstStyle/>
        <a:p>
          <a:endParaRPr lang="pl-PL"/>
        </a:p>
      </dgm:t>
    </dgm:pt>
    <dgm:pt modelId="{C80004B9-8AE4-4834-854F-75EA19C87C95}" type="pres">
      <dgm:prSet presAssocID="{58A8A462-8F9F-49C8-BD87-82D18CF6B0BF}" presName="Name0" presStyleCnt="0">
        <dgm:presLayoutVars>
          <dgm:dir/>
          <dgm:animLvl val="lvl"/>
          <dgm:resizeHandles val="exact"/>
        </dgm:presLayoutVars>
      </dgm:prSet>
      <dgm:spPr/>
    </dgm:pt>
    <dgm:pt modelId="{81965E73-0D32-45BA-9C10-B64600AF1021}" type="pres">
      <dgm:prSet presAssocID="{D0883992-F5D8-4664-8ABE-EB16D0010DDB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5247A-25D3-4AD8-9B20-8CC88F85B9BE}" type="pres">
      <dgm:prSet presAssocID="{3456FA5E-AB8D-4CE0-822E-B35F609AC5B2}" presName="parTxOnlySpace" presStyleCnt="0"/>
      <dgm:spPr/>
    </dgm:pt>
    <dgm:pt modelId="{C1AFBCDB-4F4A-49C3-B851-8FD3F6F55FBC}" type="pres">
      <dgm:prSet presAssocID="{F6C2F7A9-03AB-4A96-AE3C-F08ED97F727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4316D3-034D-437A-9553-025564512E94}" srcId="{58A8A462-8F9F-49C8-BD87-82D18CF6B0BF}" destId="{F6C2F7A9-03AB-4A96-AE3C-F08ED97F7270}" srcOrd="1" destOrd="0" parTransId="{C3934981-20A5-42AA-876D-FD3D8F6B4435}" sibTransId="{A3AEB6BC-AA63-43B2-830A-511038BBF958}"/>
    <dgm:cxn modelId="{74448A43-A065-4B86-A15E-09F72665B68E}" type="presOf" srcId="{F6C2F7A9-03AB-4A96-AE3C-F08ED97F7270}" destId="{C1AFBCDB-4F4A-49C3-B851-8FD3F6F55FBC}" srcOrd="0" destOrd="0" presId="urn:microsoft.com/office/officeart/2005/8/layout/chevron1"/>
    <dgm:cxn modelId="{7D0F3394-EF0C-43FA-A5BF-45F8DE7132AC}" type="presOf" srcId="{58A8A462-8F9F-49C8-BD87-82D18CF6B0BF}" destId="{C80004B9-8AE4-4834-854F-75EA19C87C95}" srcOrd="0" destOrd="0" presId="urn:microsoft.com/office/officeart/2005/8/layout/chevron1"/>
    <dgm:cxn modelId="{19DDC04E-B6E0-4634-8DC4-33E4A6BE2BFC}" type="presOf" srcId="{D0883992-F5D8-4664-8ABE-EB16D0010DDB}" destId="{81965E73-0D32-45BA-9C10-B64600AF1021}" srcOrd="0" destOrd="0" presId="urn:microsoft.com/office/officeart/2005/8/layout/chevron1"/>
    <dgm:cxn modelId="{88672B9B-462D-489B-8D2B-BAEBE35D9263}" srcId="{58A8A462-8F9F-49C8-BD87-82D18CF6B0BF}" destId="{D0883992-F5D8-4664-8ABE-EB16D0010DDB}" srcOrd="0" destOrd="0" parTransId="{3BF1777E-0AC4-4556-B978-308177D62CE4}" sibTransId="{3456FA5E-AB8D-4CE0-822E-B35F609AC5B2}"/>
    <dgm:cxn modelId="{148215B1-0A2E-4CA7-A9B6-9EA5031B3B85}" type="presParOf" srcId="{C80004B9-8AE4-4834-854F-75EA19C87C95}" destId="{81965E73-0D32-45BA-9C10-B64600AF1021}" srcOrd="0" destOrd="0" presId="urn:microsoft.com/office/officeart/2005/8/layout/chevron1"/>
    <dgm:cxn modelId="{DE777967-EF91-43CE-AF8D-C6B7F676D630}" type="presParOf" srcId="{C80004B9-8AE4-4834-854F-75EA19C87C95}" destId="{3B25247A-25D3-4AD8-9B20-8CC88F85B9BE}" srcOrd="1" destOrd="0" presId="urn:microsoft.com/office/officeart/2005/8/layout/chevron1"/>
    <dgm:cxn modelId="{6B9040EC-0CAD-438A-9AA6-B9F251B42480}" type="presParOf" srcId="{C80004B9-8AE4-4834-854F-75EA19C87C95}" destId="{C1AFBCDB-4F4A-49C3-B851-8FD3F6F55FB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A8A462-8F9F-49C8-BD87-82D18CF6B0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0883992-F5D8-4664-8ABE-EB16D0010DDB}">
      <dgm:prSet phldrT="[Tekst]"/>
      <dgm:spPr/>
      <dgm:t>
        <a:bodyPr/>
        <a:lstStyle/>
        <a:p>
          <a:r>
            <a:rPr lang="pl-PL" dirty="0" smtClean="0"/>
            <a:t>Dofinansowano 82 gminy, 103 projekty</a:t>
          </a:r>
          <a:br>
            <a:rPr lang="pl-PL" dirty="0" smtClean="0"/>
          </a:br>
          <a:r>
            <a:rPr lang="pl-PL" dirty="0" smtClean="0"/>
            <a:t>kwotą 4 mln zł</a:t>
          </a:r>
          <a:endParaRPr lang="pl-PL" dirty="0"/>
        </a:p>
      </dgm:t>
    </dgm:pt>
    <dgm:pt modelId="{3BF1777E-0AC4-4556-B978-308177D62CE4}" type="parTrans" cxnId="{88672B9B-462D-489B-8D2B-BAEBE35D9263}">
      <dgm:prSet/>
      <dgm:spPr/>
      <dgm:t>
        <a:bodyPr/>
        <a:lstStyle/>
        <a:p>
          <a:endParaRPr lang="pl-PL"/>
        </a:p>
      </dgm:t>
    </dgm:pt>
    <dgm:pt modelId="{3456FA5E-AB8D-4CE0-822E-B35F609AC5B2}" type="sibTrans" cxnId="{88672B9B-462D-489B-8D2B-BAEBE35D9263}">
      <dgm:prSet/>
      <dgm:spPr/>
      <dgm:t>
        <a:bodyPr/>
        <a:lstStyle/>
        <a:p>
          <a:endParaRPr lang="pl-PL"/>
        </a:p>
      </dgm:t>
    </dgm:pt>
    <dgm:pt modelId="{F6C2F7A9-03AB-4A96-AE3C-F08ED97F7270}">
      <dgm:prSet phldrT="[Tekst]"/>
      <dgm:spPr/>
      <dgm:t>
        <a:bodyPr/>
        <a:lstStyle/>
        <a:p>
          <a:r>
            <a:rPr lang="pl-PL" dirty="0" smtClean="0"/>
            <a:t>???</a:t>
          </a:r>
          <a:endParaRPr lang="pl-PL" dirty="0"/>
        </a:p>
      </dgm:t>
    </dgm:pt>
    <dgm:pt modelId="{C3934981-20A5-42AA-876D-FD3D8F6B4435}" type="parTrans" cxnId="{6C4316D3-034D-437A-9553-025564512E94}">
      <dgm:prSet/>
      <dgm:spPr/>
      <dgm:t>
        <a:bodyPr/>
        <a:lstStyle/>
        <a:p>
          <a:endParaRPr lang="pl-PL"/>
        </a:p>
      </dgm:t>
    </dgm:pt>
    <dgm:pt modelId="{A3AEB6BC-AA63-43B2-830A-511038BBF958}" type="sibTrans" cxnId="{6C4316D3-034D-437A-9553-025564512E94}">
      <dgm:prSet/>
      <dgm:spPr/>
      <dgm:t>
        <a:bodyPr/>
        <a:lstStyle/>
        <a:p>
          <a:endParaRPr lang="pl-PL"/>
        </a:p>
      </dgm:t>
    </dgm:pt>
    <dgm:pt modelId="{C80004B9-8AE4-4834-854F-75EA19C87C95}" type="pres">
      <dgm:prSet presAssocID="{58A8A462-8F9F-49C8-BD87-82D18CF6B0BF}" presName="Name0" presStyleCnt="0">
        <dgm:presLayoutVars>
          <dgm:dir/>
          <dgm:animLvl val="lvl"/>
          <dgm:resizeHandles val="exact"/>
        </dgm:presLayoutVars>
      </dgm:prSet>
      <dgm:spPr/>
    </dgm:pt>
    <dgm:pt modelId="{81965E73-0D32-45BA-9C10-B64600AF1021}" type="pres">
      <dgm:prSet presAssocID="{D0883992-F5D8-4664-8ABE-EB16D0010DDB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B25247A-25D3-4AD8-9B20-8CC88F85B9BE}" type="pres">
      <dgm:prSet presAssocID="{3456FA5E-AB8D-4CE0-822E-B35F609AC5B2}" presName="parTxOnlySpace" presStyleCnt="0"/>
      <dgm:spPr/>
    </dgm:pt>
    <dgm:pt modelId="{C1AFBCDB-4F4A-49C3-B851-8FD3F6F55FBC}" type="pres">
      <dgm:prSet presAssocID="{F6C2F7A9-03AB-4A96-AE3C-F08ED97F7270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C4316D3-034D-437A-9553-025564512E94}" srcId="{58A8A462-8F9F-49C8-BD87-82D18CF6B0BF}" destId="{F6C2F7A9-03AB-4A96-AE3C-F08ED97F7270}" srcOrd="1" destOrd="0" parTransId="{C3934981-20A5-42AA-876D-FD3D8F6B4435}" sibTransId="{A3AEB6BC-AA63-43B2-830A-511038BBF958}"/>
    <dgm:cxn modelId="{74448A43-A065-4B86-A15E-09F72665B68E}" type="presOf" srcId="{F6C2F7A9-03AB-4A96-AE3C-F08ED97F7270}" destId="{C1AFBCDB-4F4A-49C3-B851-8FD3F6F55FBC}" srcOrd="0" destOrd="0" presId="urn:microsoft.com/office/officeart/2005/8/layout/chevron1"/>
    <dgm:cxn modelId="{7D0F3394-EF0C-43FA-A5BF-45F8DE7132AC}" type="presOf" srcId="{58A8A462-8F9F-49C8-BD87-82D18CF6B0BF}" destId="{C80004B9-8AE4-4834-854F-75EA19C87C95}" srcOrd="0" destOrd="0" presId="urn:microsoft.com/office/officeart/2005/8/layout/chevron1"/>
    <dgm:cxn modelId="{19DDC04E-B6E0-4634-8DC4-33E4A6BE2BFC}" type="presOf" srcId="{D0883992-F5D8-4664-8ABE-EB16D0010DDB}" destId="{81965E73-0D32-45BA-9C10-B64600AF1021}" srcOrd="0" destOrd="0" presId="urn:microsoft.com/office/officeart/2005/8/layout/chevron1"/>
    <dgm:cxn modelId="{88672B9B-462D-489B-8D2B-BAEBE35D9263}" srcId="{58A8A462-8F9F-49C8-BD87-82D18CF6B0BF}" destId="{D0883992-F5D8-4664-8ABE-EB16D0010DDB}" srcOrd="0" destOrd="0" parTransId="{3BF1777E-0AC4-4556-B978-308177D62CE4}" sibTransId="{3456FA5E-AB8D-4CE0-822E-B35F609AC5B2}"/>
    <dgm:cxn modelId="{148215B1-0A2E-4CA7-A9B6-9EA5031B3B85}" type="presParOf" srcId="{C80004B9-8AE4-4834-854F-75EA19C87C95}" destId="{81965E73-0D32-45BA-9C10-B64600AF1021}" srcOrd="0" destOrd="0" presId="urn:microsoft.com/office/officeart/2005/8/layout/chevron1"/>
    <dgm:cxn modelId="{DE777967-EF91-43CE-AF8D-C6B7F676D630}" type="presParOf" srcId="{C80004B9-8AE4-4834-854F-75EA19C87C95}" destId="{3B25247A-25D3-4AD8-9B20-8CC88F85B9BE}" srcOrd="1" destOrd="0" presId="urn:microsoft.com/office/officeart/2005/8/layout/chevron1"/>
    <dgm:cxn modelId="{6B9040EC-0CAD-438A-9AA6-B9F251B42480}" type="presParOf" srcId="{C80004B9-8AE4-4834-854F-75EA19C87C95}" destId="{C1AFBCDB-4F4A-49C3-B851-8FD3F6F55FB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6E8F12-B23E-4D8B-B7C0-292FEACDDBF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EA88C1C-3B0E-458E-A949-0BEBEBD05C58}">
      <dgm:prSet custT="1"/>
      <dgm:spPr/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opracowanie dokumentacji lub analiz </a:t>
          </a:r>
          <a:endParaRPr lang="pl-PL" sz="2400" dirty="0">
            <a:solidFill>
              <a:schemeClr val="tx1"/>
            </a:solidFill>
          </a:endParaRPr>
        </a:p>
      </dgm:t>
    </dgm:pt>
    <dgm:pt modelId="{8A3BD0D5-0E32-4F96-95BD-B6F77BD4FA7A}" type="parTrans" cxnId="{42F7A79A-A3E5-45FF-A9A0-E976A4C2BE6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B074AE69-FE26-4FD8-979D-5C4FD7DA0E69}" type="sibTrans" cxnId="{42F7A79A-A3E5-45FF-A9A0-E976A4C2BE6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8619E922-F41B-4708-B813-FA55223B0FBA}">
      <dgm:prSet custT="1"/>
      <dgm:spPr/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akcje edukacyjno-informacyjne</a:t>
          </a:r>
          <a:endParaRPr lang="pl-PL" sz="2400" dirty="0">
            <a:solidFill>
              <a:schemeClr val="tx1"/>
            </a:solidFill>
          </a:endParaRPr>
        </a:p>
      </dgm:t>
    </dgm:pt>
    <dgm:pt modelId="{BDB7F65E-C17B-40F2-ADA1-6206D28F52AB}" type="parTrans" cxnId="{434EDAA1-0BF2-48A0-979F-9AA043C046BC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9832CB8F-0AD7-4DCB-83B5-55685308FF54}" type="sibTrans" cxnId="{434EDAA1-0BF2-48A0-979F-9AA043C046BC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78CDCAB1-EA4A-4A2F-A9AB-88F016819366}">
      <dgm:prSet custT="1"/>
      <dgm:spPr/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system wspomagający zarządzanie jakością powietrza</a:t>
          </a:r>
          <a:endParaRPr lang="pl-PL" sz="2400" dirty="0">
            <a:solidFill>
              <a:schemeClr val="tx1"/>
            </a:solidFill>
          </a:endParaRPr>
        </a:p>
      </dgm:t>
    </dgm:pt>
    <dgm:pt modelId="{796BE29F-FCFD-42AE-A7EC-864A9D1EFF12}" type="parTrans" cxnId="{3A7C02E3-A272-4389-9EA2-9074F45A26FD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BD42F79C-7A38-4C79-B6C7-C6B785177AE5}" type="sibTrans" cxnId="{3A7C02E3-A272-4389-9EA2-9074F45A26FD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9D94CC5B-57C2-4312-BAFA-8606E53AB339}">
      <dgm:prSet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profesjonalne oczyszczacze powietrza</a:t>
          </a:r>
          <a:endParaRPr lang="pl-PL" sz="2400" dirty="0">
            <a:solidFill>
              <a:schemeClr val="tx1"/>
            </a:solidFill>
          </a:endParaRPr>
        </a:p>
      </dgm:t>
    </dgm:pt>
    <dgm:pt modelId="{56D79FB0-B9F7-4239-AFC1-35B22DF3E788}" type="parTrans" cxnId="{AF39973E-47CC-429E-9FE6-17174C3D4D1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9235D1ED-06E9-4B36-968B-BDEF80B2CBFA}" type="sibTrans" cxnId="{AF39973E-47CC-429E-9FE6-17174C3D4D1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8343A0C0-E2C8-4870-85F4-C66990C8BB65}">
      <dgm:prSet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stacje ładowania pojazdów elektrycznych</a:t>
          </a:r>
          <a:endParaRPr lang="pl-PL" sz="2400" dirty="0">
            <a:solidFill>
              <a:schemeClr val="tx1"/>
            </a:solidFill>
          </a:endParaRPr>
        </a:p>
      </dgm:t>
    </dgm:pt>
    <dgm:pt modelId="{149B0D14-163B-40FC-8F77-F52F65225B36}" type="parTrans" cxnId="{91AF51A9-4382-4E3D-BA97-4B4785F6E5D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D2B9918E-76A0-47C4-AD33-92CA89E7EBA8}" type="sibTrans" cxnId="{91AF51A9-4382-4E3D-BA97-4B4785F6E5D8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E34B95A0-6185-4287-B993-311C02C2E346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kontrola zapisów uchwały antysmogowej</a:t>
          </a:r>
          <a:endParaRPr lang="pl-PL" sz="2400" dirty="0">
            <a:solidFill>
              <a:schemeClr val="tx1"/>
            </a:solidFill>
          </a:endParaRPr>
        </a:p>
      </dgm:t>
    </dgm:pt>
    <dgm:pt modelId="{D8619BA8-941E-44F2-A160-6E043981C711}" type="parTrans" cxnId="{9ABB5990-574F-401A-A299-BC7747C2DF57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4398B145-39A2-473C-9EAC-2EC78CADF380}" type="sibTrans" cxnId="{9ABB5990-574F-401A-A299-BC7747C2DF57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3587B598-1C6F-4F7F-81BA-A1A0F18A2540}">
      <dgm:prSet custT="1"/>
      <dgm:spPr/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tereny zieleni</a:t>
          </a:r>
          <a:endParaRPr lang="pl-PL" sz="2400" dirty="0">
            <a:solidFill>
              <a:schemeClr val="tx1"/>
            </a:solidFill>
          </a:endParaRPr>
        </a:p>
      </dgm:t>
    </dgm:pt>
    <dgm:pt modelId="{3E3C8CDD-F176-470D-B697-D0911B370B88}" type="parTrans" cxnId="{77258C9D-795A-430E-AF1C-3231A161B9FD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F1419D30-6CD6-4285-841F-7763AF71637A}" type="sibTrans" cxnId="{77258C9D-795A-430E-AF1C-3231A161B9FD}">
      <dgm:prSet/>
      <dgm:spPr/>
      <dgm:t>
        <a:bodyPr/>
        <a:lstStyle/>
        <a:p>
          <a:endParaRPr lang="pl-PL" sz="2000">
            <a:solidFill>
              <a:schemeClr val="tx1"/>
            </a:solidFill>
          </a:endParaRPr>
        </a:p>
      </dgm:t>
    </dgm:pt>
    <dgm:pt modelId="{62A1B4BD-C99D-4F97-B47A-E983C9DA3520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inwentaryzacja źródeł niskiej emisji</a:t>
          </a:r>
          <a:endParaRPr lang="pl-PL" sz="2400" dirty="0">
            <a:solidFill>
              <a:schemeClr val="tx1"/>
            </a:solidFill>
          </a:endParaRPr>
        </a:p>
      </dgm:t>
    </dgm:pt>
    <dgm:pt modelId="{0224A3E1-A973-4A4E-8255-BC7BFC015A5B}" type="parTrans" cxnId="{417E57F0-822B-4F10-BD3B-AA0D03D9E8D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5A0916A-C726-40A8-9E61-25A11E7A21DC}" type="sibTrans" cxnId="{417E57F0-822B-4F10-BD3B-AA0D03D9E8DF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C277018-5452-4773-BC50-C2ADB6AEB818}" type="pres">
      <dgm:prSet presAssocID="{906E8F12-B23E-4D8B-B7C0-292FEACDDB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F201C9A-26B9-4EC7-867D-4F549E108B55}" type="pres">
      <dgm:prSet presAssocID="{62A1B4BD-C99D-4F97-B47A-E983C9DA352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952893-C430-484F-868B-1AB3987D98BE}" type="pres">
      <dgm:prSet presAssocID="{95A0916A-C726-40A8-9E61-25A11E7A21DC}" presName="spacer" presStyleCnt="0"/>
      <dgm:spPr/>
    </dgm:pt>
    <dgm:pt modelId="{1F5C5EB0-4729-4D19-9499-D4298529F58A}" type="pres">
      <dgm:prSet presAssocID="{E34B95A0-6185-4287-B993-311C02C2E34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CE2968-E2B5-4C76-A4EF-7014551BE1EC}" type="pres">
      <dgm:prSet presAssocID="{4398B145-39A2-473C-9EAC-2EC78CADF380}" presName="spacer" presStyleCnt="0"/>
      <dgm:spPr/>
    </dgm:pt>
    <dgm:pt modelId="{BA0F7E60-5024-444F-A420-7B0455B0A1C7}" type="pres">
      <dgm:prSet presAssocID="{3587B598-1C6F-4F7F-81BA-A1A0F18A2540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25BFC7-BD1D-4E3B-BDEF-01E3E75130F8}" type="pres">
      <dgm:prSet presAssocID="{F1419D30-6CD6-4285-841F-7763AF71637A}" presName="spacer" presStyleCnt="0"/>
      <dgm:spPr/>
    </dgm:pt>
    <dgm:pt modelId="{8D6766F3-33FF-47BD-B5F3-730F688BBBF4}" type="pres">
      <dgm:prSet presAssocID="{8EA88C1C-3B0E-458E-A949-0BEBEBD05C58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D3C6D4-5B97-4A0B-ADC7-0121CFDAEA84}" type="pres">
      <dgm:prSet presAssocID="{B074AE69-FE26-4FD8-979D-5C4FD7DA0E69}" presName="spacer" presStyleCnt="0"/>
      <dgm:spPr/>
    </dgm:pt>
    <dgm:pt modelId="{A41C8430-1611-4010-A280-2FB6E61BC8B5}" type="pres">
      <dgm:prSet presAssocID="{8619E922-F41B-4708-B813-FA55223B0FBA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52290D-DA33-4072-AE4F-98F5DDBCB27D}" type="pres">
      <dgm:prSet presAssocID="{9832CB8F-0AD7-4DCB-83B5-55685308FF54}" presName="spacer" presStyleCnt="0"/>
      <dgm:spPr/>
    </dgm:pt>
    <dgm:pt modelId="{61B52612-533F-4B07-940D-5EC173BC6218}" type="pres">
      <dgm:prSet presAssocID="{78CDCAB1-EA4A-4A2F-A9AB-88F01681936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6E02AED-8517-445F-A787-F68E98F4DB71}" type="pres">
      <dgm:prSet presAssocID="{BD42F79C-7A38-4C79-B6C7-C6B785177AE5}" presName="spacer" presStyleCnt="0"/>
      <dgm:spPr/>
    </dgm:pt>
    <dgm:pt modelId="{B4EF9AF1-482A-4F44-9EA8-1AAE966054A3}" type="pres">
      <dgm:prSet presAssocID="{9D94CC5B-57C2-4312-BAFA-8606E53AB33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67739F-BCFC-4617-9007-44A706FFCDB2}" type="pres">
      <dgm:prSet presAssocID="{9235D1ED-06E9-4B36-968B-BDEF80B2CBFA}" presName="spacer" presStyleCnt="0"/>
      <dgm:spPr/>
    </dgm:pt>
    <dgm:pt modelId="{0A8DB464-54E4-4240-9414-10F60814D3DD}" type="pres">
      <dgm:prSet presAssocID="{8343A0C0-E2C8-4870-85F4-C66990C8BB6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684E33C-9DF5-4705-AD2E-76FCA0FB11B1}" type="presOf" srcId="{8EA88C1C-3B0E-458E-A949-0BEBEBD05C58}" destId="{8D6766F3-33FF-47BD-B5F3-730F688BBBF4}" srcOrd="0" destOrd="0" presId="urn:microsoft.com/office/officeart/2005/8/layout/vList2"/>
    <dgm:cxn modelId="{417E57F0-822B-4F10-BD3B-AA0D03D9E8DF}" srcId="{906E8F12-B23E-4D8B-B7C0-292FEACDDBF1}" destId="{62A1B4BD-C99D-4F97-B47A-E983C9DA3520}" srcOrd="0" destOrd="0" parTransId="{0224A3E1-A973-4A4E-8255-BC7BFC015A5B}" sibTransId="{95A0916A-C726-40A8-9E61-25A11E7A21DC}"/>
    <dgm:cxn modelId="{AF39973E-47CC-429E-9FE6-17174C3D4D18}" srcId="{906E8F12-B23E-4D8B-B7C0-292FEACDDBF1}" destId="{9D94CC5B-57C2-4312-BAFA-8606E53AB339}" srcOrd="6" destOrd="0" parTransId="{56D79FB0-B9F7-4239-AFC1-35B22DF3E788}" sibTransId="{9235D1ED-06E9-4B36-968B-BDEF80B2CBFA}"/>
    <dgm:cxn modelId="{0F4C12D0-1C49-4195-B55E-239F6311F7ED}" type="presOf" srcId="{906E8F12-B23E-4D8B-B7C0-292FEACDDBF1}" destId="{3C277018-5452-4773-BC50-C2ADB6AEB818}" srcOrd="0" destOrd="0" presId="urn:microsoft.com/office/officeart/2005/8/layout/vList2"/>
    <dgm:cxn modelId="{434EDAA1-0BF2-48A0-979F-9AA043C046BC}" srcId="{906E8F12-B23E-4D8B-B7C0-292FEACDDBF1}" destId="{8619E922-F41B-4708-B813-FA55223B0FBA}" srcOrd="4" destOrd="0" parTransId="{BDB7F65E-C17B-40F2-ADA1-6206D28F52AB}" sibTransId="{9832CB8F-0AD7-4DCB-83B5-55685308FF54}"/>
    <dgm:cxn modelId="{871E3A12-DFEE-4275-82D0-CF5B433CE9FC}" type="presOf" srcId="{3587B598-1C6F-4F7F-81BA-A1A0F18A2540}" destId="{BA0F7E60-5024-444F-A420-7B0455B0A1C7}" srcOrd="0" destOrd="0" presId="urn:microsoft.com/office/officeart/2005/8/layout/vList2"/>
    <dgm:cxn modelId="{77258C9D-795A-430E-AF1C-3231A161B9FD}" srcId="{906E8F12-B23E-4D8B-B7C0-292FEACDDBF1}" destId="{3587B598-1C6F-4F7F-81BA-A1A0F18A2540}" srcOrd="2" destOrd="0" parTransId="{3E3C8CDD-F176-470D-B697-D0911B370B88}" sibTransId="{F1419D30-6CD6-4285-841F-7763AF71637A}"/>
    <dgm:cxn modelId="{91AF51A9-4382-4E3D-BA97-4B4785F6E5D8}" srcId="{906E8F12-B23E-4D8B-B7C0-292FEACDDBF1}" destId="{8343A0C0-E2C8-4870-85F4-C66990C8BB65}" srcOrd="7" destOrd="0" parTransId="{149B0D14-163B-40FC-8F77-F52F65225B36}" sibTransId="{D2B9918E-76A0-47C4-AD33-92CA89E7EBA8}"/>
    <dgm:cxn modelId="{42F7A79A-A3E5-45FF-A9A0-E976A4C2BE68}" srcId="{906E8F12-B23E-4D8B-B7C0-292FEACDDBF1}" destId="{8EA88C1C-3B0E-458E-A949-0BEBEBD05C58}" srcOrd="3" destOrd="0" parTransId="{8A3BD0D5-0E32-4F96-95BD-B6F77BD4FA7A}" sibTransId="{B074AE69-FE26-4FD8-979D-5C4FD7DA0E69}"/>
    <dgm:cxn modelId="{19AAC4C1-F0CA-4B27-A5CE-BE498DB3C346}" type="presOf" srcId="{9D94CC5B-57C2-4312-BAFA-8606E53AB339}" destId="{B4EF9AF1-482A-4F44-9EA8-1AAE966054A3}" srcOrd="0" destOrd="0" presId="urn:microsoft.com/office/officeart/2005/8/layout/vList2"/>
    <dgm:cxn modelId="{8B528E6C-BCDA-46E0-AED8-DBE415028D75}" type="presOf" srcId="{62A1B4BD-C99D-4F97-B47A-E983C9DA3520}" destId="{0F201C9A-26B9-4EC7-867D-4F549E108B55}" srcOrd="0" destOrd="0" presId="urn:microsoft.com/office/officeart/2005/8/layout/vList2"/>
    <dgm:cxn modelId="{19E21004-F135-4FFD-915C-5DC3C0C824EF}" type="presOf" srcId="{E34B95A0-6185-4287-B993-311C02C2E346}" destId="{1F5C5EB0-4729-4D19-9499-D4298529F58A}" srcOrd="0" destOrd="0" presId="urn:microsoft.com/office/officeart/2005/8/layout/vList2"/>
    <dgm:cxn modelId="{3A7C02E3-A272-4389-9EA2-9074F45A26FD}" srcId="{906E8F12-B23E-4D8B-B7C0-292FEACDDBF1}" destId="{78CDCAB1-EA4A-4A2F-A9AB-88F016819366}" srcOrd="5" destOrd="0" parTransId="{796BE29F-FCFD-42AE-A7EC-864A9D1EFF12}" sibTransId="{BD42F79C-7A38-4C79-B6C7-C6B785177AE5}"/>
    <dgm:cxn modelId="{ADD7EDB2-31C5-420E-8B1A-82F88DEBC871}" type="presOf" srcId="{8619E922-F41B-4708-B813-FA55223B0FBA}" destId="{A41C8430-1611-4010-A280-2FB6E61BC8B5}" srcOrd="0" destOrd="0" presId="urn:microsoft.com/office/officeart/2005/8/layout/vList2"/>
    <dgm:cxn modelId="{9ABB5990-574F-401A-A299-BC7747C2DF57}" srcId="{906E8F12-B23E-4D8B-B7C0-292FEACDDBF1}" destId="{E34B95A0-6185-4287-B993-311C02C2E346}" srcOrd="1" destOrd="0" parTransId="{D8619BA8-941E-44F2-A160-6E043981C711}" sibTransId="{4398B145-39A2-473C-9EAC-2EC78CADF380}"/>
    <dgm:cxn modelId="{39A46D10-E1BC-4D14-A816-EF9371E6FD53}" type="presOf" srcId="{8343A0C0-E2C8-4870-85F4-C66990C8BB65}" destId="{0A8DB464-54E4-4240-9414-10F60814D3DD}" srcOrd="0" destOrd="0" presId="urn:microsoft.com/office/officeart/2005/8/layout/vList2"/>
    <dgm:cxn modelId="{FE269877-B157-4696-A004-1F6B62BBC79F}" type="presOf" srcId="{78CDCAB1-EA4A-4A2F-A9AB-88F016819366}" destId="{61B52612-533F-4B07-940D-5EC173BC6218}" srcOrd="0" destOrd="0" presId="urn:microsoft.com/office/officeart/2005/8/layout/vList2"/>
    <dgm:cxn modelId="{089E832A-319A-4BD5-A81B-31019E929C54}" type="presParOf" srcId="{3C277018-5452-4773-BC50-C2ADB6AEB818}" destId="{0F201C9A-26B9-4EC7-867D-4F549E108B55}" srcOrd="0" destOrd="0" presId="urn:microsoft.com/office/officeart/2005/8/layout/vList2"/>
    <dgm:cxn modelId="{4F5EC695-05EF-435D-81A0-F9FDA5904895}" type="presParOf" srcId="{3C277018-5452-4773-BC50-C2ADB6AEB818}" destId="{6C952893-C430-484F-868B-1AB3987D98BE}" srcOrd="1" destOrd="0" presId="urn:microsoft.com/office/officeart/2005/8/layout/vList2"/>
    <dgm:cxn modelId="{4A6C9694-CEFF-418E-939C-5BED2A11C9FC}" type="presParOf" srcId="{3C277018-5452-4773-BC50-C2ADB6AEB818}" destId="{1F5C5EB0-4729-4D19-9499-D4298529F58A}" srcOrd="2" destOrd="0" presId="urn:microsoft.com/office/officeart/2005/8/layout/vList2"/>
    <dgm:cxn modelId="{69F5FE1B-7F7B-401E-AFF4-608BB6E678C0}" type="presParOf" srcId="{3C277018-5452-4773-BC50-C2ADB6AEB818}" destId="{48CE2968-E2B5-4C76-A4EF-7014551BE1EC}" srcOrd="3" destOrd="0" presId="urn:microsoft.com/office/officeart/2005/8/layout/vList2"/>
    <dgm:cxn modelId="{C1ACC24C-C388-4FB6-BF55-8F575A88CFBE}" type="presParOf" srcId="{3C277018-5452-4773-BC50-C2ADB6AEB818}" destId="{BA0F7E60-5024-444F-A420-7B0455B0A1C7}" srcOrd="4" destOrd="0" presId="urn:microsoft.com/office/officeart/2005/8/layout/vList2"/>
    <dgm:cxn modelId="{0642120B-B9C3-4B03-8FAD-ACF268D03CD3}" type="presParOf" srcId="{3C277018-5452-4773-BC50-C2ADB6AEB818}" destId="{1D25BFC7-BD1D-4E3B-BDEF-01E3E75130F8}" srcOrd="5" destOrd="0" presId="urn:microsoft.com/office/officeart/2005/8/layout/vList2"/>
    <dgm:cxn modelId="{8061F8D0-9CC8-4F00-9B32-C36489CFCA40}" type="presParOf" srcId="{3C277018-5452-4773-BC50-C2ADB6AEB818}" destId="{8D6766F3-33FF-47BD-B5F3-730F688BBBF4}" srcOrd="6" destOrd="0" presId="urn:microsoft.com/office/officeart/2005/8/layout/vList2"/>
    <dgm:cxn modelId="{73EE1ECD-211E-44C1-B4EA-FDC02D3E2B45}" type="presParOf" srcId="{3C277018-5452-4773-BC50-C2ADB6AEB818}" destId="{F4D3C6D4-5B97-4A0B-ADC7-0121CFDAEA84}" srcOrd="7" destOrd="0" presId="urn:microsoft.com/office/officeart/2005/8/layout/vList2"/>
    <dgm:cxn modelId="{16954DFF-DF45-4272-8F69-28EA3ADD4F54}" type="presParOf" srcId="{3C277018-5452-4773-BC50-C2ADB6AEB818}" destId="{A41C8430-1611-4010-A280-2FB6E61BC8B5}" srcOrd="8" destOrd="0" presId="urn:microsoft.com/office/officeart/2005/8/layout/vList2"/>
    <dgm:cxn modelId="{7C5D4DD2-77CB-4F7A-B2E7-B07741C98148}" type="presParOf" srcId="{3C277018-5452-4773-BC50-C2ADB6AEB818}" destId="{C052290D-DA33-4072-AE4F-98F5DDBCB27D}" srcOrd="9" destOrd="0" presId="urn:microsoft.com/office/officeart/2005/8/layout/vList2"/>
    <dgm:cxn modelId="{A6D5A48E-682C-4A23-9D53-24276FA0DF47}" type="presParOf" srcId="{3C277018-5452-4773-BC50-C2ADB6AEB818}" destId="{61B52612-533F-4B07-940D-5EC173BC6218}" srcOrd="10" destOrd="0" presId="urn:microsoft.com/office/officeart/2005/8/layout/vList2"/>
    <dgm:cxn modelId="{85586C25-DD1A-4005-B42C-EE60D8B7625A}" type="presParOf" srcId="{3C277018-5452-4773-BC50-C2ADB6AEB818}" destId="{36E02AED-8517-445F-A787-F68E98F4DB71}" srcOrd="11" destOrd="0" presId="urn:microsoft.com/office/officeart/2005/8/layout/vList2"/>
    <dgm:cxn modelId="{5B13CFD4-6E30-4BD7-BFF0-F7CB37F0D5F3}" type="presParOf" srcId="{3C277018-5452-4773-BC50-C2ADB6AEB818}" destId="{B4EF9AF1-482A-4F44-9EA8-1AAE966054A3}" srcOrd="12" destOrd="0" presId="urn:microsoft.com/office/officeart/2005/8/layout/vList2"/>
    <dgm:cxn modelId="{500DDC6D-D646-4CD5-871B-58D82B2D9D6E}" type="presParOf" srcId="{3C277018-5452-4773-BC50-C2ADB6AEB818}" destId="{9367739F-BCFC-4617-9007-44A706FFCDB2}" srcOrd="13" destOrd="0" presId="urn:microsoft.com/office/officeart/2005/8/layout/vList2"/>
    <dgm:cxn modelId="{64711090-4E33-494D-B452-F1CBA6CE1AA7}" type="presParOf" srcId="{3C277018-5452-4773-BC50-C2ADB6AEB818}" destId="{0A8DB464-54E4-4240-9414-10F60814D3D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BCB9938-CAD0-48DE-8A27-E80058AEC8DA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72C45032-DC90-4C9D-B318-49189CD85818}">
      <dgm:prSet phldrT="[Tekst]" custT="1"/>
      <dgm:spPr/>
      <dgm:t>
        <a:bodyPr/>
        <a:lstStyle/>
        <a:p>
          <a:r>
            <a:rPr lang="pl-PL" sz="3200" b="1" smtClean="0"/>
            <a:t>Forma wsparcia</a:t>
          </a:r>
          <a:endParaRPr lang="pl-PL" sz="3200" dirty="0"/>
        </a:p>
      </dgm:t>
    </dgm:pt>
    <dgm:pt modelId="{47527287-1C61-447C-A81C-E5703924F55D}" type="parTrans" cxnId="{03EE3331-C9D7-4AC8-B563-C1AE07F84ACA}">
      <dgm:prSet/>
      <dgm:spPr/>
      <dgm:t>
        <a:bodyPr/>
        <a:lstStyle/>
        <a:p>
          <a:endParaRPr lang="pl-PL" sz="1600"/>
        </a:p>
      </dgm:t>
    </dgm:pt>
    <dgm:pt modelId="{DD7959C9-6389-40F3-9F80-4D926BC68F9B}" type="sibTrans" cxnId="{03EE3331-C9D7-4AC8-B563-C1AE07F84ACA}">
      <dgm:prSet/>
      <dgm:spPr/>
      <dgm:t>
        <a:bodyPr/>
        <a:lstStyle/>
        <a:p>
          <a:endParaRPr lang="pl-PL" sz="1600"/>
        </a:p>
      </dgm:t>
    </dgm:pt>
    <dgm:pt modelId="{7099C415-2AE0-42C7-A26D-BB9BB7B05E03}">
      <dgm:prSet custT="1"/>
      <dgm:spPr/>
      <dgm:t>
        <a:bodyPr/>
        <a:lstStyle/>
        <a:p>
          <a:r>
            <a:rPr lang="pl-PL" sz="2400" smtClean="0"/>
            <a:t>refundacja (płatność z dołu)</a:t>
          </a:r>
          <a:endParaRPr lang="pl-PL" sz="2400" dirty="0"/>
        </a:p>
      </dgm:t>
    </dgm:pt>
    <dgm:pt modelId="{8552F9B3-8D64-491E-B996-1601B0288AC1}" type="parTrans" cxnId="{CA7052A9-354D-4B2D-A3E9-CFBEBBA82115}">
      <dgm:prSet/>
      <dgm:spPr/>
      <dgm:t>
        <a:bodyPr/>
        <a:lstStyle/>
        <a:p>
          <a:endParaRPr lang="pl-PL" sz="1600"/>
        </a:p>
      </dgm:t>
    </dgm:pt>
    <dgm:pt modelId="{4153B5C9-C693-4AA6-97B6-41AA9FA880BE}" type="sibTrans" cxnId="{CA7052A9-354D-4B2D-A3E9-CFBEBBA82115}">
      <dgm:prSet/>
      <dgm:spPr/>
      <dgm:t>
        <a:bodyPr/>
        <a:lstStyle/>
        <a:p>
          <a:endParaRPr lang="pl-PL" sz="1600"/>
        </a:p>
      </dgm:t>
    </dgm:pt>
    <dgm:pt modelId="{520E3BE7-9903-4757-8691-FB39670FC8CD}">
      <dgm:prSet custT="1"/>
      <dgm:spPr/>
      <dgm:t>
        <a:bodyPr/>
        <a:lstStyle/>
        <a:p>
          <a:r>
            <a:rPr lang="pl-PL" sz="3200" b="1" smtClean="0"/>
            <a:t>Wysokość dofinansowanie</a:t>
          </a:r>
          <a:endParaRPr lang="pl-PL" sz="3200" b="1" dirty="0" smtClean="0"/>
        </a:p>
      </dgm:t>
    </dgm:pt>
    <dgm:pt modelId="{14F8E87E-5157-4DEE-A04E-6B467D3F10EA}" type="parTrans" cxnId="{7519BB17-BCC0-4C60-B48D-75A20F4CBB2A}">
      <dgm:prSet/>
      <dgm:spPr/>
      <dgm:t>
        <a:bodyPr/>
        <a:lstStyle/>
        <a:p>
          <a:endParaRPr lang="pl-PL" sz="1600"/>
        </a:p>
      </dgm:t>
    </dgm:pt>
    <dgm:pt modelId="{56C2EB07-7A4B-4225-A45A-72AE76B3F48A}" type="sibTrans" cxnId="{7519BB17-BCC0-4C60-B48D-75A20F4CBB2A}">
      <dgm:prSet/>
      <dgm:spPr/>
      <dgm:t>
        <a:bodyPr/>
        <a:lstStyle/>
        <a:p>
          <a:endParaRPr lang="pl-PL" sz="1600"/>
        </a:p>
      </dgm:t>
    </dgm:pt>
    <dgm:pt modelId="{E676DF05-0F87-4C5B-A052-06DCF8210488}">
      <dgm:prSet custT="1"/>
      <dgm:spPr/>
      <dgm:t>
        <a:bodyPr/>
        <a:lstStyle/>
        <a:p>
          <a:r>
            <a:rPr lang="pl-PL" sz="2400" smtClean="0"/>
            <a:t>do 50% kosztów kwalifikowanych zadania, nie więcej niż </a:t>
          </a:r>
          <a:br>
            <a:rPr lang="pl-PL" sz="2400" smtClean="0"/>
          </a:br>
          <a:r>
            <a:rPr lang="pl-PL" sz="2400" smtClean="0"/>
            <a:t>200 000 zł.</a:t>
          </a:r>
          <a:endParaRPr lang="pl-PL" sz="2400" dirty="0"/>
        </a:p>
      </dgm:t>
    </dgm:pt>
    <dgm:pt modelId="{31DDA4A3-7049-4285-85E8-0A9146123C82}" type="parTrans" cxnId="{19AB5A3E-B661-43EA-8D68-C35AEABE0679}">
      <dgm:prSet/>
      <dgm:spPr/>
      <dgm:t>
        <a:bodyPr/>
        <a:lstStyle/>
        <a:p>
          <a:endParaRPr lang="pl-PL" sz="1600"/>
        </a:p>
      </dgm:t>
    </dgm:pt>
    <dgm:pt modelId="{BD879ACB-93B5-4FF5-A157-6226B23D48F2}" type="sibTrans" cxnId="{19AB5A3E-B661-43EA-8D68-C35AEABE0679}">
      <dgm:prSet/>
      <dgm:spPr/>
      <dgm:t>
        <a:bodyPr/>
        <a:lstStyle/>
        <a:p>
          <a:endParaRPr lang="pl-PL" sz="1600"/>
        </a:p>
      </dgm:t>
    </dgm:pt>
    <dgm:pt modelId="{922923A1-D29C-4C46-A3CD-E65B3826F3E4}" type="pres">
      <dgm:prSet presAssocID="{7BCB9938-CAD0-48DE-8A27-E80058AEC8D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B82C878-FAEF-4C26-846B-FB85F5AA9B92}" type="pres">
      <dgm:prSet presAssocID="{72C45032-DC90-4C9D-B318-49189CD85818}" presName="root" presStyleCnt="0"/>
      <dgm:spPr/>
    </dgm:pt>
    <dgm:pt modelId="{C106E62A-6CC6-411D-A801-AEF78A2E0B4D}" type="pres">
      <dgm:prSet presAssocID="{72C45032-DC90-4C9D-B318-49189CD85818}" presName="rootComposite" presStyleCnt="0"/>
      <dgm:spPr/>
    </dgm:pt>
    <dgm:pt modelId="{0291CE06-5D83-402A-A06D-7CBB58A8E04D}" type="pres">
      <dgm:prSet presAssocID="{72C45032-DC90-4C9D-B318-49189CD85818}" presName="rootText" presStyleLbl="node1" presStyleIdx="0" presStyleCnt="2"/>
      <dgm:spPr/>
      <dgm:t>
        <a:bodyPr/>
        <a:lstStyle/>
        <a:p>
          <a:endParaRPr lang="pl-PL"/>
        </a:p>
      </dgm:t>
    </dgm:pt>
    <dgm:pt modelId="{8134312D-0760-4A86-8A07-3DBB2E812D90}" type="pres">
      <dgm:prSet presAssocID="{72C45032-DC90-4C9D-B318-49189CD85818}" presName="rootConnector" presStyleLbl="node1" presStyleIdx="0" presStyleCnt="2"/>
      <dgm:spPr/>
      <dgm:t>
        <a:bodyPr/>
        <a:lstStyle/>
        <a:p>
          <a:endParaRPr lang="pl-PL"/>
        </a:p>
      </dgm:t>
    </dgm:pt>
    <dgm:pt modelId="{F0BFCE22-8016-4AB1-8F38-0EE28DA309D0}" type="pres">
      <dgm:prSet presAssocID="{72C45032-DC90-4C9D-B318-49189CD85818}" presName="childShape" presStyleCnt="0"/>
      <dgm:spPr/>
    </dgm:pt>
    <dgm:pt modelId="{CD864DCB-014F-4AF1-9DF7-2285AEE62580}" type="pres">
      <dgm:prSet presAssocID="{8552F9B3-8D64-491E-B996-1601B0288AC1}" presName="Name13" presStyleLbl="parChTrans1D2" presStyleIdx="0" presStyleCnt="2"/>
      <dgm:spPr/>
      <dgm:t>
        <a:bodyPr/>
        <a:lstStyle/>
        <a:p>
          <a:endParaRPr lang="pl-PL"/>
        </a:p>
      </dgm:t>
    </dgm:pt>
    <dgm:pt modelId="{6739B8F8-3C13-4280-9882-756D40FE46C1}" type="pres">
      <dgm:prSet presAssocID="{7099C415-2AE0-42C7-A26D-BB9BB7B05E03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B023A6-C6AC-420F-8C4D-09FFA576BF50}" type="pres">
      <dgm:prSet presAssocID="{520E3BE7-9903-4757-8691-FB39670FC8CD}" presName="root" presStyleCnt="0"/>
      <dgm:spPr/>
    </dgm:pt>
    <dgm:pt modelId="{A81382AD-9B54-4342-ADFF-D6BC147F558D}" type="pres">
      <dgm:prSet presAssocID="{520E3BE7-9903-4757-8691-FB39670FC8CD}" presName="rootComposite" presStyleCnt="0"/>
      <dgm:spPr/>
    </dgm:pt>
    <dgm:pt modelId="{8042BCE1-922F-4F0A-B3C8-1222643D5013}" type="pres">
      <dgm:prSet presAssocID="{520E3BE7-9903-4757-8691-FB39670FC8CD}" presName="rootText" presStyleLbl="node1" presStyleIdx="1" presStyleCnt="2"/>
      <dgm:spPr/>
      <dgm:t>
        <a:bodyPr/>
        <a:lstStyle/>
        <a:p>
          <a:endParaRPr lang="pl-PL"/>
        </a:p>
      </dgm:t>
    </dgm:pt>
    <dgm:pt modelId="{AC66DB55-7550-428A-918D-2F19D6F6E765}" type="pres">
      <dgm:prSet presAssocID="{520E3BE7-9903-4757-8691-FB39670FC8CD}" presName="rootConnector" presStyleLbl="node1" presStyleIdx="1" presStyleCnt="2"/>
      <dgm:spPr/>
      <dgm:t>
        <a:bodyPr/>
        <a:lstStyle/>
        <a:p>
          <a:endParaRPr lang="pl-PL"/>
        </a:p>
      </dgm:t>
    </dgm:pt>
    <dgm:pt modelId="{8F83AD23-AEA3-4A2F-91DF-36347114F92F}" type="pres">
      <dgm:prSet presAssocID="{520E3BE7-9903-4757-8691-FB39670FC8CD}" presName="childShape" presStyleCnt="0"/>
      <dgm:spPr/>
    </dgm:pt>
    <dgm:pt modelId="{F448507A-814A-4396-9758-52C386EAA076}" type="pres">
      <dgm:prSet presAssocID="{31DDA4A3-7049-4285-85E8-0A9146123C82}" presName="Name13" presStyleLbl="parChTrans1D2" presStyleIdx="1" presStyleCnt="2"/>
      <dgm:spPr/>
      <dgm:t>
        <a:bodyPr/>
        <a:lstStyle/>
        <a:p>
          <a:endParaRPr lang="pl-PL"/>
        </a:p>
      </dgm:t>
    </dgm:pt>
    <dgm:pt modelId="{672D3809-FD78-49AD-BCB6-635F5D97BB8A}" type="pres">
      <dgm:prSet presAssocID="{E676DF05-0F87-4C5B-A052-06DCF821048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C6897E7-EFE1-45E0-B102-22595449F1EA}" type="presOf" srcId="{7BCB9938-CAD0-48DE-8A27-E80058AEC8DA}" destId="{922923A1-D29C-4C46-A3CD-E65B3826F3E4}" srcOrd="0" destOrd="0" presId="urn:microsoft.com/office/officeart/2005/8/layout/hierarchy3"/>
    <dgm:cxn modelId="{314C180B-DC05-4117-9349-D9702D584060}" type="presOf" srcId="{520E3BE7-9903-4757-8691-FB39670FC8CD}" destId="{8042BCE1-922F-4F0A-B3C8-1222643D5013}" srcOrd="0" destOrd="0" presId="urn:microsoft.com/office/officeart/2005/8/layout/hierarchy3"/>
    <dgm:cxn modelId="{03EE3331-C9D7-4AC8-B563-C1AE07F84ACA}" srcId="{7BCB9938-CAD0-48DE-8A27-E80058AEC8DA}" destId="{72C45032-DC90-4C9D-B318-49189CD85818}" srcOrd="0" destOrd="0" parTransId="{47527287-1C61-447C-A81C-E5703924F55D}" sibTransId="{DD7959C9-6389-40F3-9F80-4D926BC68F9B}"/>
    <dgm:cxn modelId="{B674BBDD-3697-4B14-A00B-EC824D9A7B04}" type="presOf" srcId="{72C45032-DC90-4C9D-B318-49189CD85818}" destId="{8134312D-0760-4A86-8A07-3DBB2E812D90}" srcOrd="1" destOrd="0" presId="urn:microsoft.com/office/officeart/2005/8/layout/hierarchy3"/>
    <dgm:cxn modelId="{7519BB17-BCC0-4C60-B48D-75A20F4CBB2A}" srcId="{7BCB9938-CAD0-48DE-8A27-E80058AEC8DA}" destId="{520E3BE7-9903-4757-8691-FB39670FC8CD}" srcOrd="1" destOrd="0" parTransId="{14F8E87E-5157-4DEE-A04E-6B467D3F10EA}" sibTransId="{56C2EB07-7A4B-4225-A45A-72AE76B3F48A}"/>
    <dgm:cxn modelId="{19AB5A3E-B661-43EA-8D68-C35AEABE0679}" srcId="{520E3BE7-9903-4757-8691-FB39670FC8CD}" destId="{E676DF05-0F87-4C5B-A052-06DCF8210488}" srcOrd="0" destOrd="0" parTransId="{31DDA4A3-7049-4285-85E8-0A9146123C82}" sibTransId="{BD879ACB-93B5-4FF5-A157-6226B23D48F2}"/>
    <dgm:cxn modelId="{97AD3D68-83BF-4A00-9F30-0B32242E07E7}" type="presOf" srcId="{8552F9B3-8D64-491E-B996-1601B0288AC1}" destId="{CD864DCB-014F-4AF1-9DF7-2285AEE62580}" srcOrd="0" destOrd="0" presId="urn:microsoft.com/office/officeart/2005/8/layout/hierarchy3"/>
    <dgm:cxn modelId="{F21F5B81-EFBA-4020-B238-C6641C224674}" type="presOf" srcId="{E676DF05-0F87-4C5B-A052-06DCF8210488}" destId="{672D3809-FD78-49AD-BCB6-635F5D97BB8A}" srcOrd="0" destOrd="0" presId="urn:microsoft.com/office/officeart/2005/8/layout/hierarchy3"/>
    <dgm:cxn modelId="{51C62225-9CD4-40BE-BF1A-43E134A17B23}" type="presOf" srcId="{31DDA4A3-7049-4285-85E8-0A9146123C82}" destId="{F448507A-814A-4396-9758-52C386EAA076}" srcOrd="0" destOrd="0" presId="urn:microsoft.com/office/officeart/2005/8/layout/hierarchy3"/>
    <dgm:cxn modelId="{8111FF57-A01F-41AE-8A34-68BAB13148D1}" type="presOf" srcId="{72C45032-DC90-4C9D-B318-49189CD85818}" destId="{0291CE06-5D83-402A-A06D-7CBB58A8E04D}" srcOrd="0" destOrd="0" presId="urn:microsoft.com/office/officeart/2005/8/layout/hierarchy3"/>
    <dgm:cxn modelId="{0D93DD4E-1302-49B7-B310-8CD3656C73C9}" type="presOf" srcId="{7099C415-2AE0-42C7-A26D-BB9BB7B05E03}" destId="{6739B8F8-3C13-4280-9882-756D40FE46C1}" srcOrd="0" destOrd="0" presId="urn:microsoft.com/office/officeart/2005/8/layout/hierarchy3"/>
    <dgm:cxn modelId="{C3649D86-8353-4F25-947F-1B04B9E74AB9}" type="presOf" srcId="{520E3BE7-9903-4757-8691-FB39670FC8CD}" destId="{AC66DB55-7550-428A-918D-2F19D6F6E765}" srcOrd="1" destOrd="0" presId="urn:microsoft.com/office/officeart/2005/8/layout/hierarchy3"/>
    <dgm:cxn modelId="{CA7052A9-354D-4B2D-A3E9-CFBEBBA82115}" srcId="{72C45032-DC90-4C9D-B318-49189CD85818}" destId="{7099C415-2AE0-42C7-A26D-BB9BB7B05E03}" srcOrd="0" destOrd="0" parTransId="{8552F9B3-8D64-491E-B996-1601B0288AC1}" sibTransId="{4153B5C9-C693-4AA6-97B6-41AA9FA880BE}"/>
    <dgm:cxn modelId="{0D6CF9BB-BF1C-4B5D-8CC6-27A21044AF09}" type="presParOf" srcId="{922923A1-D29C-4C46-A3CD-E65B3826F3E4}" destId="{EB82C878-FAEF-4C26-846B-FB85F5AA9B92}" srcOrd="0" destOrd="0" presId="urn:microsoft.com/office/officeart/2005/8/layout/hierarchy3"/>
    <dgm:cxn modelId="{C71CE80F-1FB1-4EA8-911A-07BA49E70219}" type="presParOf" srcId="{EB82C878-FAEF-4C26-846B-FB85F5AA9B92}" destId="{C106E62A-6CC6-411D-A801-AEF78A2E0B4D}" srcOrd="0" destOrd="0" presId="urn:microsoft.com/office/officeart/2005/8/layout/hierarchy3"/>
    <dgm:cxn modelId="{0B1BF025-6013-4092-A651-B937F56E0C3A}" type="presParOf" srcId="{C106E62A-6CC6-411D-A801-AEF78A2E0B4D}" destId="{0291CE06-5D83-402A-A06D-7CBB58A8E04D}" srcOrd="0" destOrd="0" presId="urn:microsoft.com/office/officeart/2005/8/layout/hierarchy3"/>
    <dgm:cxn modelId="{1DF75469-6836-4B77-B462-C425BEC8A96C}" type="presParOf" srcId="{C106E62A-6CC6-411D-A801-AEF78A2E0B4D}" destId="{8134312D-0760-4A86-8A07-3DBB2E812D90}" srcOrd="1" destOrd="0" presId="urn:microsoft.com/office/officeart/2005/8/layout/hierarchy3"/>
    <dgm:cxn modelId="{FD43B66C-CC8D-4DCB-B484-7301164EA707}" type="presParOf" srcId="{EB82C878-FAEF-4C26-846B-FB85F5AA9B92}" destId="{F0BFCE22-8016-4AB1-8F38-0EE28DA309D0}" srcOrd="1" destOrd="0" presId="urn:microsoft.com/office/officeart/2005/8/layout/hierarchy3"/>
    <dgm:cxn modelId="{F14E94D1-A405-4059-B1D4-A4A3FAFFE514}" type="presParOf" srcId="{F0BFCE22-8016-4AB1-8F38-0EE28DA309D0}" destId="{CD864DCB-014F-4AF1-9DF7-2285AEE62580}" srcOrd="0" destOrd="0" presId="urn:microsoft.com/office/officeart/2005/8/layout/hierarchy3"/>
    <dgm:cxn modelId="{1D29DDCB-F908-430E-A1B5-F0E13314B7E6}" type="presParOf" srcId="{F0BFCE22-8016-4AB1-8F38-0EE28DA309D0}" destId="{6739B8F8-3C13-4280-9882-756D40FE46C1}" srcOrd="1" destOrd="0" presId="urn:microsoft.com/office/officeart/2005/8/layout/hierarchy3"/>
    <dgm:cxn modelId="{8D739B62-8F31-476C-9C2F-8481FB971040}" type="presParOf" srcId="{922923A1-D29C-4C46-A3CD-E65B3826F3E4}" destId="{AAB023A6-C6AC-420F-8C4D-09FFA576BF50}" srcOrd="1" destOrd="0" presId="urn:microsoft.com/office/officeart/2005/8/layout/hierarchy3"/>
    <dgm:cxn modelId="{55529B99-FA12-447F-BD0F-E4255708D4EE}" type="presParOf" srcId="{AAB023A6-C6AC-420F-8C4D-09FFA576BF50}" destId="{A81382AD-9B54-4342-ADFF-D6BC147F558D}" srcOrd="0" destOrd="0" presId="urn:microsoft.com/office/officeart/2005/8/layout/hierarchy3"/>
    <dgm:cxn modelId="{5678D0AB-824D-4DC0-9E49-0876EDEE6B0B}" type="presParOf" srcId="{A81382AD-9B54-4342-ADFF-D6BC147F558D}" destId="{8042BCE1-922F-4F0A-B3C8-1222643D5013}" srcOrd="0" destOrd="0" presId="urn:microsoft.com/office/officeart/2005/8/layout/hierarchy3"/>
    <dgm:cxn modelId="{7C6D1EB6-E40F-478D-B775-9AAF10F37B9C}" type="presParOf" srcId="{A81382AD-9B54-4342-ADFF-D6BC147F558D}" destId="{AC66DB55-7550-428A-918D-2F19D6F6E765}" srcOrd="1" destOrd="0" presId="urn:microsoft.com/office/officeart/2005/8/layout/hierarchy3"/>
    <dgm:cxn modelId="{933303C2-D4AD-4787-B009-916E62053239}" type="presParOf" srcId="{AAB023A6-C6AC-420F-8C4D-09FFA576BF50}" destId="{8F83AD23-AEA3-4A2F-91DF-36347114F92F}" srcOrd="1" destOrd="0" presId="urn:microsoft.com/office/officeart/2005/8/layout/hierarchy3"/>
    <dgm:cxn modelId="{54350014-6E03-44D2-90F0-A05EFA18BFEA}" type="presParOf" srcId="{8F83AD23-AEA3-4A2F-91DF-36347114F92F}" destId="{F448507A-814A-4396-9758-52C386EAA076}" srcOrd="0" destOrd="0" presId="urn:microsoft.com/office/officeart/2005/8/layout/hierarchy3"/>
    <dgm:cxn modelId="{A01283E3-0307-4928-9B25-F22B6B11CF9C}" type="presParOf" srcId="{8F83AD23-AEA3-4A2F-91DF-36347114F92F}" destId="{672D3809-FD78-49AD-BCB6-635F5D97BB8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61B5B07-7D8E-4634-82F0-0CB37FF7E0A2}" type="doc">
      <dgm:prSet loTypeId="urn:microsoft.com/office/officeart/2005/8/layout/process4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855E0A30-50CA-4031-97C5-C6C62CDC9E4D}">
      <dgm:prSet phldrT="[Tekst]" custT="1"/>
      <dgm:spPr/>
      <dgm:t>
        <a:bodyPr/>
        <a:lstStyle/>
        <a:p>
          <a:r>
            <a:rPr lang="pl-PL" sz="2400" smtClean="0">
              <a:solidFill>
                <a:schemeClr val="tx1"/>
              </a:solidFill>
            </a:rPr>
            <a:t>Wniosek składa się z czterech części:</a:t>
          </a:r>
          <a:endParaRPr lang="pl-PL" sz="2400" dirty="0">
            <a:solidFill>
              <a:schemeClr val="tx1"/>
            </a:solidFill>
          </a:endParaRPr>
        </a:p>
      </dgm:t>
    </dgm:pt>
    <dgm:pt modelId="{8B75BFAB-8B6F-413F-8B06-E1C8B5600515}" type="parTrans" cxnId="{49C213C6-89C3-40A1-9317-DEF579727EAF}">
      <dgm:prSet/>
      <dgm:spPr/>
      <dgm:t>
        <a:bodyPr/>
        <a:lstStyle/>
        <a:p>
          <a:endParaRPr lang="pl-PL"/>
        </a:p>
      </dgm:t>
    </dgm:pt>
    <dgm:pt modelId="{2F79EE37-5B8A-4E2C-B33C-0D01EF9E7A7E}" type="sibTrans" cxnId="{49C213C6-89C3-40A1-9317-DEF579727EAF}">
      <dgm:prSet/>
      <dgm:spPr/>
      <dgm:t>
        <a:bodyPr/>
        <a:lstStyle/>
        <a:p>
          <a:endParaRPr lang="pl-PL"/>
        </a:p>
      </dgm:t>
    </dgm:pt>
    <dgm:pt modelId="{3C1225CD-9E5F-4602-BF7B-5DC45D58FD3B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informacyjnej</a:t>
          </a:r>
          <a:endParaRPr lang="pl-PL" dirty="0">
            <a:solidFill>
              <a:schemeClr val="tx1"/>
            </a:solidFill>
          </a:endParaRPr>
        </a:p>
      </dgm:t>
    </dgm:pt>
    <dgm:pt modelId="{B210748B-63A6-4FAA-B657-8C1DA9AD9FE6}" type="parTrans" cxnId="{D9DAC760-EFC7-4F55-9B66-7DFA33FC0A1D}">
      <dgm:prSet/>
      <dgm:spPr/>
      <dgm:t>
        <a:bodyPr/>
        <a:lstStyle/>
        <a:p>
          <a:endParaRPr lang="pl-PL"/>
        </a:p>
      </dgm:t>
    </dgm:pt>
    <dgm:pt modelId="{A3EC0237-5858-430E-9059-21F0A6EBEFE8}" type="sibTrans" cxnId="{D9DAC760-EFC7-4F55-9B66-7DFA33FC0A1D}">
      <dgm:prSet/>
      <dgm:spPr/>
      <dgm:t>
        <a:bodyPr/>
        <a:lstStyle/>
        <a:p>
          <a:endParaRPr lang="pl-PL"/>
        </a:p>
      </dgm:t>
    </dgm:pt>
    <dgm:pt modelId="{A7E95DFC-4ED9-42FE-829B-6573B87CCABB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merytorycznej</a:t>
          </a:r>
          <a:endParaRPr lang="pl-PL" dirty="0">
            <a:solidFill>
              <a:schemeClr val="tx1"/>
            </a:solidFill>
          </a:endParaRPr>
        </a:p>
      </dgm:t>
    </dgm:pt>
    <dgm:pt modelId="{066DF065-454D-4A48-84BE-BADFFE0F5AA6}" type="parTrans" cxnId="{BC5C2925-7BEF-4ABA-A7D9-0F91CC9D5F51}">
      <dgm:prSet/>
      <dgm:spPr/>
      <dgm:t>
        <a:bodyPr/>
        <a:lstStyle/>
        <a:p>
          <a:endParaRPr lang="pl-PL"/>
        </a:p>
      </dgm:t>
    </dgm:pt>
    <dgm:pt modelId="{A3F35415-5D04-4439-8121-F8D2BC883498}" type="sibTrans" cxnId="{BC5C2925-7BEF-4ABA-A7D9-0F91CC9D5F51}">
      <dgm:prSet/>
      <dgm:spPr/>
      <dgm:t>
        <a:bodyPr/>
        <a:lstStyle/>
        <a:p>
          <a:endParaRPr lang="pl-PL"/>
        </a:p>
      </dgm:t>
    </dgm:pt>
    <dgm:pt modelId="{D37EFE4C-389F-4ABB-ADB1-D4D5E06B31B7}">
      <dgm:prSet phldrT="[Tekst]"/>
      <dgm:spPr/>
      <dgm:t>
        <a:bodyPr/>
        <a:lstStyle/>
        <a:p>
          <a:r>
            <a:rPr lang="pl-PL" dirty="0" smtClean="0">
              <a:solidFill>
                <a:schemeClr val="tx1"/>
              </a:solidFill>
            </a:rPr>
            <a:t>finansowej</a:t>
          </a:r>
          <a:endParaRPr lang="pl-PL" dirty="0">
            <a:solidFill>
              <a:schemeClr val="tx1"/>
            </a:solidFill>
          </a:endParaRPr>
        </a:p>
      </dgm:t>
    </dgm:pt>
    <dgm:pt modelId="{7D870437-20DF-4CCE-BB52-8A6C69D7B317}" type="parTrans" cxnId="{C8198D60-F41A-4CA1-BA9C-79CE3D5FBB8B}">
      <dgm:prSet/>
      <dgm:spPr/>
      <dgm:t>
        <a:bodyPr/>
        <a:lstStyle/>
        <a:p>
          <a:endParaRPr lang="pl-PL"/>
        </a:p>
      </dgm:t>
    </dgm:pt>
    <dgm:pt modelId="{9485135B-A2C1-4939-80C3-9F75315CC9E1}" type="sibTrans" cxnId="{C8198D60-F41A-4CA1-BA9C-79CE3D5FBB8B}">
      <dgm:prSet/>
      <dgm:spPr/>
      <dgm:t>
        <a:bodyPr/>
        <a:lstStyle/>
        <a:p>
          <a:endParaRPr lang="pl-PL"/>
        </a:p>
      </dgm:t>
    </dgm:pt>
    <dgm:pt modelId="{01734303-2731-4542-A33D-5FECE9FF7BC5}">
      <dgm:prSet phldrT="[Tekst]"/>
      <dgm:spPr/>
      <dgm:t>
        <a:bodyPr/>
        <a:lstStyle/>
        <a:p>
          <a:r>
            <a:rPr lang="pl-PL" smtClean="0">
              <a:solidFill>
                <a:schemeClr val="tx1"/>
              </a:solidFill>
            </a:rPr>
            <a:t>oświadczeń</a:t>
          </a:r>
          <a:endParaRPr lang="pl-PL" dirty="0">
            <a:solidFill>
              <a:schemeClr val="tx1"/>
            </a:solidFill>
          </a:endParaRPr>
        </a:p>
      </dgm:t>
    </dgm:pt>
    <dgm:pt modelId="{9B9BE3A2-748E-4997-9E62-F44273BAB3CE}" type="parTrans" cxnId="{C286EA22-407A-4A35-8AE3-7B8A924AE76A}">
      <dgm:prSet/>
      <dgm:spPr/>
      <dgm:t>
        <a:bodyPr/>
        <a:lstStyle/>
        <a:p>
          <a:endParaRPr lang="pl-PL"/>
        </a:p>
      </dgm:t>
    </dgm:pt>
    <dgm:pt modelId="{7461E805-86CF-48AB-AE2E-34C041E6C515}" type="sibTrans" cxnId="{C286EA22-407A-4A35-8AE3-7B8A924AE76A}">
      <dgm:prSet/>
      <dgm:spPr/>
      <dgm:t>
        <a:bodyPr/>
        <a:lstStyle/>
        <a:p>
          <a:endParaRPr lang="pl-PL"/>
        </a:p>
      </dgm:t>
    </dgm:pt>
    <dgm:pt modelId="{24143722-F08B-46F8-B682-2C41BE0C2B9E}">
      <dgm:prSet phldrT="[Tekst]" custT="1"/>
      <dgm:spPr/>
      <dgm:t>
        <a:bodyPr/>
        <a:lstStyle/>
        <a:p>
          <a:r>
            <a:rPr lang="pl-PL" sz="2400" dirty="0" smtClean="0">
              <a:solidFill>
                <a:schemeClr val="tx1"/>
              </a:solidFill>
            </a:rPr>
            <a:t>Wypełnić wniosek o dofinansowanie</a:t>
          </a:r>
          <a:endParaRPr lang="pl-PL" sz="2400" dirty="0">
            <a:solidFill>
              <a:schemeClr val="tx1"/>
            </a:solidFill>
          </a:endParaRPr>
        </a:p>
      </dgm:t>
    </dgm:pt>
    <dgm:pt modelId="{6E3327F5-B4D0-4999-A19C-B84803C618A9}" type="parTrans" cxnId="{484C2756-137A-4E5E-A6E1-4724DA8FC5A6}">
      <dgm:prSet/>
      <dgm:spPr/>
      <dgm:t>
        <a:bodyPr/>
        <a:lstStyle/>
        <a:p>
          <a:endParaRPr lang="pl-PL"/>
        </a:p>
      </dgm:t>
    </dgm:pt>
    <dgm:pt modelId="{ECBB3739-3598-4952-90B4-B86D26D37260}" type="sibTrans" cxnId="{484C2756-137A-4E5E-A6E1-4724DA8FC5A6}">
      <dgm:prSet/>
      <dgm:spPr/>
      <dgm:t>
        <a:bodyPr/>
        <a:lstStyle/>
        <a:p>
          <a:endParaRPr lang="pl-PL"/>
        </a:p>
      </dgm:t>
    </dgm:pt>
    <dgm:pt modelId="{E54EF995-6DAA-480C-BFBA-FE9A38C36F89}" type="pres">
      <dgm:prSet presAssocID="{961B5B07-7D8E-4634-82F0-0CB37FF7E0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86CA8F4-B5F0-444B-BF53-42A876CD4A65}" type="pres">
      <dgm:prSet presAssocID="{855E0A30-50CA-4031-97C5-C6C62CDC9E4D}" presName="boxAndChildren" presStyleCnt="0"/>
      <dgm:spPr/>
    </dgm:pt>
    <dgm:pt modelId="{8104BF27-6B53-4CE1-BAD5-E064ADC31B30}" type="pres">
      <dgm:prSet presAssocID="{855E0A30-50CA-4031-97C5-C6C62CDC9E4D}" presName="parentTextBox" presStyleLbl="node1" presStyleIdx="0" presStyleCnt="2"/>
      <dgm:spPr/>
      <dgm:t>
        <a:bodyPr/>
        <a:lstStyle/>
        <a:p>
          <a:endParaRPr lang="pl-PL"/>
        </a:p>
      </dgm:t>
    </dgm:pt>
    <dgm:pt modelId="{CA7D1E02-C049-4ADB-9684-4372213E12DC}" type="pres">
      <dgm:prSet presAssocID="{855E0A30-50CA-4031-97C5-C6C62CDC9E4D}" presName="entireBox" presStyleLbl="node1" presStyleIdx="0" presStyleCnt="2"/>
      <dgm:spPr/>
      <dgm:t>
        <a:bodyPr/>
        <a:lstStyle/>
        <a:p>
          <a:endParaRPr lang="pl-PL"/>
        </a:p>
      </dgm:t>
    </dgm:pt>
    <dgm:pt modelId="{ED411271-6555-46FC-BA3A-4722EAF43DBB}" type="pres">
      <dgm:prSet presAssocID="{855E0A30-50CA-4031-97C5-C6C62CDC9E4D}" presName="descendantBox" presStyleCnt="0"/>
      <dgm:spPr/>
    </dgm:pt>
    <dgm:pt modelId="{8FE2B982-B1F7-48E8-9E62-0253A9C02F4F}" type="pres">
      <dgm:prSet presAssocID="{3C1225CD-9E5F-4602-BF7B-5DC45D58FD3B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D085BE-D214-49A2-B111-261227143587}" type="pres">
      <dgm:prSet presAssocID="{A7E95DFC-4ED9-42FE-829B-6573B87CCABB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E6F62E-4229-4FD2-8805-E32343CA8947}" type="pres">
      <dgm:prSet presAssocID="{D37EFE4C-389F-4ABB-ADB1-D4D5E06B31B7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4B2D3D-8C6C-49CF-801D-A1F90EF0B2DC}" type="pres">
      <dgm:prSet presAssocID="{01734303-2731-4542-A33D-5FECE9FF7BC5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2EDE61-1446-4097-968B-73089B63ACB4}" type="pres">
      <dgm:prSet presAssocID="{ECBB3739-3598-4952-90B4-B86D26D37260}" presName="sp" presStyleCnt="0"/>
      <dgm:spPr/>
    </dgm:pt>
    <dgm:pt modelId="{86B16EB2-FA45-4760-9F06-646591E3D8FC}" type="pres">
      <dgm:prSet presAssocID="{24143722-F08B-46F8-B682-2C41BE0C2B9E}" presName="arrowAndChildren" presStyleCnt="0"/>
      <dgm:spPr/>
    </dgm:pt>
    <dgm:pt modelId="{C8120DAD-E93A-43DC-80E7-19C1478F188A}" type="pres">
      <dgm:prSet presAssocID="{24143722-F08B-46F8-B682-2C41BE0C2B9E}" presName="parentTextArrow" presStyleLbl="node1" presStyleIdx="1" presStyleCnt="2" custLinFactNeighborY="-17978"/>
      <dgm:spPr/>
      <dgm:t>
        <a:bodyPr/>
        <a:lstStyle/>
        <a:p>
          <a:endParaRPr lang="pl-PL"/>
        </a:p>
      </dgm:t>
    </dgm:pt>
  </dgm:ptLst>
  <dgm:cxnLst>
    <dgm:cxn modelId="{DCE7191B-EA90-4040-992C-FFE7EE5099C5}" type="presOf" srcId="{A7E95DFC-4ED9-42FE-829B-6573B87CCABB}" destId="{55D085BE-D214-49A2-B111-261227143587}" srcOrd="0" destOrd="0" presId="urn:microsoft.com/office/officeart/2005/8/layout/process4"/>
    <dgm:cxn modelId="{86AC52D3-2F57-4464-9482-E4AB796E4813}" type="presOf" srcId="{D37EFE4C-389F-4ABB-ADB1-D4D5E06B31B7}" destId="{AAE6F62E-4229-4FD2-8805-E32343CA8947}" srcOrd="0" destOrd="0" presId="urn:microsoft.com/office/officeart/2005/8/layout/process4"/>
    <dgm:cxn modelId="{49C213C6-89C3-40A1-9317-DEF579727EAF}" srcId="{961B5B07-7D8E-4634-82F0-0CB37FF7E0A2}" destId="{855E0A30-50CA-4031-97C5-C6C62CDC9E4D}" srcOrd="1" destOrd="0" parTransId="{8B75BFAB-8B6F-413F-8B06-E1C8B5600515}" sibTransId="{2F79EE37-5B8A-4E2C-B33C-0D01EF9E7A7E}"/>
    <dgm:cxn modelId="{5067C49B-D098-45E2-B48B-C4487EB47441}" type="presOf" srcId="{24143722-F08B-46F8-B682-2C41BE0C2B9E}" destId="{C8120DAD-E93A-43DC-80E7-19C1478F188A}" srcOrd="0" destOrd="0" presId="urn:microsoft.com/office/officeart/2005/8/layout/process4"/>
    <dgm:cxn modelId="{8094B5CA-44C9-454D-998E-DA05B039296B}" type="presOf" srcId="{855E0A30-50CA-4031-97C5-C6C62CDC9E4D}" destId="{8104BF27-6B53-4CE1-BAD5-E064ADC31B30}" srcOrd="0" destOrd="0" presId="urn:microsoft.com/office/officeart/2005/8/layout/process4"/>
    <dgm:cxn modelId="{C286EA22-407A-4A35-8AE3-7B8A924AE76A}" srcId="{855E0A30-50CA-4031-97C5-C6C62CDC9E4D}" destId="{01734303-2731-4542-A33D-5FECE9FF7BC5}" srcOrd="3" destOrd="0" parTransId="{9B9BE3A2-748E-4997-9E62-F44273BAB3CE}" sibTransId="{7461E805-86CF-48AB-AE2E-34C041E6C515}"/>
    <dgm:cxn modelId="{9FA7CDD8-C8B3-420A-BC4B-DB4926A73B5C}" type="presOf" srcId="{961B5B07-7D8E-4634-82F0-0CB37FF7E0A2}" destId="{E54EF995-6DAA-480C-BFBA-FE9A38C36F89}" srcOrd="0" destOrd="0" presId="urn:microsoft.com/office/officeart/2005/8/layout/process4"/>
    <dgm:cxn modelId="{3E0281A5-3CD7-469A-8638-3FC6BE07B7D1}" type="presOf" srcId="{855E0A30-50CA-4031-97C5-C6C62CDC9E4D}" destId="{CA7D1E02-C049-4ADB-9684-4372213E12DC}" srcOrd="1" destOrd="0" presId="urn:microsoft.com/office/officeart/2005/8/layout/process4"/>
    <dgm:cxn modelId="{BC5C2925-7BEF-4ABA-A7D9-0F91CC9D5F51}" srcId="{855E0A30-50CA-4031-97C5-C6C62CDC9E4D}" destId="{A7E95DFC-4ED9-42FE-829B-6573B87CCABB}" srcOrd="1" destOrd="0" parTransId="{066DF065-454D-4A48-84BE-BADFFE0F5AA6}" sibTransId="{A3F35415-5D04-4439-8121-F8D2BC883498}"/>
    <dgm:cxn modelId="{C8198D60-F41A-4CA1-BA9C-79CE3D5FBB8B}" srcId="{855E0A30-50CA-4031-97C5-C6C62CDC9E4D}" destId="{D37EFE4C-389F-4ABB-ADB1-D4D5E06B31B7}" srcOrd="2" destOrd="0" parTransId="{7D870437-20DF-4CCE-BB52-8A6C69D7B317}" sibTransId="{9485135B-A2C1-4939-80C3-9F75315CC9E1}"/>
    <dgm:cxn modelId="{484C2756-137A-4E5E-A6E1-4724DA8FC5A6}" srcId="{961B5B07-7D8E-4634-82F0-0CB37FF7E0A2}" destId="{24143722-F08B-46F8-B682-2C41BE0C2B9E}" srcOrd="0" destOrd="0" parTransId="{6E3327F5-B4D0-4999-A19C-B84803C618A9}" sibTransId="{ECBB3739-3598-4952-90B4-B86D26D37260}"/>
    <dgm:cxn modelId="{35BB515A-30F2-4895-96E7-DDE67752D3FC}" type="presOf" srcId="{3C1225CD-9E5F-4602-BF7B-5DC45D58FD3B}" destId="{8FE2B982-B1F7-48E8-9E62-0253A9C02F4F}" srcOrd="0" destOrd="0" presId="urn:microsoft.com/office/officeart/2005/8/layout/process4"/>
    <dgm:cxn modelId="{D9DAC760-EFC7-4F55-9B66-7DFA33FC0A1D}" srcId="{855E0A30-50CA-4031-97C5-C6C62CDC9E4D}" destId="{3C1225CD-9E5F-4602-BF7B-5DC45D58FD3B}" srcOrd="0" destOrd="0" parTransId="{B210748B-63A6-4FAA-B657-8C1DA9AD9FE6}" sibTransId="{A3EC0237-5858-430E-9059-21F0A6EBEFE8}"/>
    <dgm:cxn modelId="{22933908-F74E-40BC-A514-7CDE00230335}" type="presOf" srcId="{01734303-2731-4542-A33D-5FECE9FF7BC5}" destId="{9A4B2D3D-8C6C-49CF-801D-A1F90EF0B2DC}" srcOrd="0" destOrd="0" presId="urn:microsoft.com/office/officeart/2005/8/layout/process4"/>
    <dgm:cxn modelId="{6847501D-A103-4C0D-87B6-927DCE30A362}" type="presParOf" srcId="{E54EF995-6DAA-480C-BFBA-FE9A38C36F89}" destId="{186CA8F4-B5F0-444B-BF53-42A876CD4A65}" srcOrd="0" destOrd="0" presId="urn:microsoft.com/office/officeart/2005/8/layout/process4"/>
    <dgm:cxn modelId="{66B6D730-1264-4D3D-A714-BBB830076394}" type="presParOf" srcId="{186CA8F4-B5F0-444B-BF53-42A876CD4A65}" destId="{8104BF27-6B53-4CE1-BAD5-E064ADC31B30}" srcOrd="0" destOrd="0" presId="urn:microsoft.com/office/officeart/2005/8/layout/process4"/>
    <dgm:cxn modelId="{1A7AF553-816A-4C71-97A0-7AB33684C12E}" type="presParOf" srcId="{186CA8F4-B5F0-444B-BF53-42A876CD4A65}" destId="{CA7D1E02-C049-4ADB-9684-4372213E12DC}" srcOrd="1" destOrd="0" presId="urn:microsoft.com/office/officeart/2005/8/layout/process4"/>
    <dgm:cxn modelId="{6B2A369A-113D-41D2-AFD5-04365B969C87}" type="presParOf" srcId="{186CA8F4-B5F0-444B-BF53-42A876CD4A65}" destId="{ED411271-6555-46FC-BA3A-4722EAF43DBB}" srcOrd="2" destOrd="0" presId="urn:microsoft.com/office/officeart/2005/8/layout/process4"/>
    <dgm:cxn modelId="{194D715D-DC1B-44F8-BD86-91ACE466A54D}" type="presParOf" srcId="{ED411271-6555-46FC-BA3A-4722EAF43DBB}" destId="{8FE2B982-B1F7-48E8-9E62-0253A9C02F4F}" srcOrd="0" destOrd="0" presId="urn:microsoft.com/office/officeart/2005/8/layout/process4"/>
    <dgm:cxn modelId="{F0F95C3F-7725-4E61-B8CE-5B1E4CD02751}" type="presParOf" srcId="{ED411271-6555-46FC-BA3A-4722EAF43DBB}" destId="{55D085BE-D214-49A2-B111-261227143587}" srcOrd="1" destOrd="0" presId="urn:microsoft.com/office/officeart/2005/8/layout/process4"/>
    <dgm:cxn modelId="{81C8DD25-233D-4705-AD1C-E4ED96EA04F9}" type="presParOf" srcId="{ED411271-6555-46FC-BA3A-4722EAF43DBB}" destId="{AAE6F62E-4229-4FD2-8805-E32343CA8947}" srcOrd="2" destOrd="0" presId="urn:microsoft.com/office/officeart/2005/8/layout/process4"/>
    <dgm:cxn modelId="{79831461-1876-4A72-A4CD-BBC4FE13971E}" type="presParOf" srcId="{ED411271-6555-46FC-BA3A-4722EAF43DBB}" destId="{9A4B2D3D-8C6C-49CF-801D-A1F90EF0B2DC}" srcOrd="3" destOrd="0" presId="urn:microsoft.com/office/officeart/2005/8/layout/process4"/>
    <dgm:cxn modelId="{9CAA98B6-DC1E-4D2D-B8F5-3711A808F955}" type="presParOf" srcId="{E54EF995-6DAA-480C-BFBA-FE9A38C36F89}" destId="{0B2EDE61-1446-4097-968B-73089B63ACB4}" srcOrd="1" destOrd="0" presId="urn:microsoft.com/office/officeart/2005/8/layout/process4"/>
    <dgm:cxn modelId="{248C429D-4FC8-4C42-8D71-B890D9C08859}" type="presParOf" srcId="{E54EF995-6DAA-480C-BFBA-FE9A38C36F89}" destId="{86B16EB2-FA45-4760-9F06-646591E3D8FC}" srcOrd="2" destOrd="0" presId="urn:microsoft.com/office/officeart/2005/8/layout/process4"/>
    <dgm:cxn modelId="{F3652DC3-FAA8-4371-B4F6-F1B10E923C74}" type="presParOf" srcId="{86B16EB2-FA45-4760-9F06-646591E3D8FC}" destId="{C8120DAD-E93A-43DC-80E7-19C1478F188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B8763-DCE4-4E97-8114-708317FE97CB}">
      <dsp:nvSpPr>
        <dsp:cNvPr id="0" name=""/>
        <dsp:cNvSpPr/>
      </dsp:nvSpPr>
      <dsp:spPr>
        <a:xfrm>
          <a:off x="0" y="0"/>
          <a:ext cx="4322763" cy="432276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B8B85-3DE5-4A1D-B3D6-28DF03C96E53}">
      <dsp:nvSpPr>
        <dsp:cNvPr id="0" name=""/>
        <dsp:cNvSpPr/>
      </dsp:nvSpPr>
      <dsp:spPr>
        <a:xfrm>
          <a:off x="2161381" y="0"/>
          <a:ext cx="8341518" cy="43227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/>
            <a:t>Cel programu</a:t>
          </a:r>
          <a:r>
            <a:rPr lang="pl-PL" sz="4200" kern="1200" dirty="0" smtClean="0"/>
            <a:t>: </a:t>
          </a:r>
          <a:endParaRPr lang="pl-PL" sz="4200" kern="1200" dirty="0"/>
        </a:p>
      </dsp:txBody>
      <dsp:txXfrm>
        <a:off x="2161381" y="0"/>
        <a:ext cx="4170759" cy="1296831"/>
      </dsp:txXfrm>
    </dsp:sp>
    <dsp:sp modelId="{F9AC38D8-E914-491E-8D5E-3EA83F34B090}">
      <dsp:nvSpPr>
        <dsp:cNvPr id="0" name=""/>
        <dsp:cNvSpPr/>
      </dsp:nvSpPr>
      <dsp:spPr>
        <a:xfrm>
          <a:off x="756484" y="1296831"/>
          <a:ext cx="2809793" cy="2809793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80B30-2F75-4D77-8E39-F1DD01B4A352}">
      <dsp:nvSpPr>
        <dsp:cNvPr id="0" name=""/>
        <dsp:cNvSpPr/>
      </dsp:nvSpPr>
      <dsp:spPr>
        <a:xfrm>
          <a:off x="2161381" y="1296831"/>
          <a:ext cx="8341518" cy="280979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/>
            <a:t>Dotujący: </a:t>
          </a:r>
        </a:p>
      </dsp:txBody>
      <dsp:txXfrm>
        <a:off x="2161381" y="1296831"/>
        <a:ext cx="4170759" cy="1296827"/>
      </dsp:txXfrm>
    </dsp:sp>
    <dsp:sp modelId="{FF99C6F9-A5B4-4187-9385-8A658BA70A9B}">
      <dsp:nvSpPr>
        <dsp:cNvPr id="0" name=""/>
        <dsp:cNvSpPr/>
      </dsp:nvSpPr>
      <dsp:spPr>
        <a:xfrm>
          <a:off x="1512967" y="2593659"/>
          <a:ext cx="1296827" cy="129682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E0733-0929-4329-A7CD-C3B8620C2F3D}">
      <dsp:nvSpPr>
        <dsp:cNvPr id="0" name=""/>
        <dsp:cNvSpPr/>
      </dsp:nvSpPr>
      <dsp:spPr>
        <a:xfrm>
          <a:off x="2161381" y="2593659"/>
          <a:ext cx="8341518" cy="12968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200" b="1" kern="1200" dirty="0" smtClean="0"/>
            <a:t>Beneficjenci:</a:t>
          </a:r>
        </a:p>
      </dsp:txBody>
      <dsp:txXfrm>
        <a:off x="2161381" y="2593659"/>
        <a:ext cx="4170759" cy="1296827"/>
      </dsp:txXfrm>
    </dsp:sp>
    <dsp:sp modelId="{B8E9CB2B-6FFC-4AEF-9FB7-5413757CB004}">
      <dsp:nvSpPr>
        <dsp:cNvPr id="0" name=""/>
        <dsp:cNvSpPr/>
      </dsp:nvSpPr>
      <dsp:spPr>
        <a:xfrm>
          <a:off x="6332140" y="0"/>
          <a:ext cx="4170759" cy="12968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smtClean="0"/>
            <a:t>polepszenie jakości życia mieszkańców regionu poprzez poprawę jakości powietrza</a:t>
          </a:r>
          <a:endParaRPr lang="pl-PL" sz="2200" kern="1200" dirty="0"/>
        </a:p>
      </dsp:txBody>
      <dsp:txXfrm>
        <a:off x="6332140" y="0"/>
        <a:ext cx="4170759" cy="1296831"/>
      </dsp:txXfrm>
    </dsp:sp>
    <dsp:sp modelId="{D06EC041-1A8A-44E3-8E48-15860F5693B7}">
      <dsp:nvSpPr>
        <dsp:cNvPr id="0" name=""/>
        <dsp:cNvSpPr/>
      </dsp:nvSpPr>
      <dsp:spPr>
        <a:xfrm>
          <a:off x="6332140" y="1296831"/>
          <a:ext cx="4170759" cy="12968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smtClean="0"/>
            <a:t>Województwo Mazowieckie</a:t>
          </a:r>
          <a:endParaRPr lang="pl-PL" sz="2200" kern="1200" dirty="0"/>
        </a:p>
      </dsp:txBody>
      <dsp:txXfrm>
        <a:off x="6332140" y="1296831"/>
        <a:ext cx="4170759" cy="1296827"/>
      </dsp:txXfrm>
    </dsp:sp>
    <dsp:sp modelId="{3C87934E-9890-4A45-AE23-921ED60321B2}">
      <dsp:nvSpPr>
        <dsp:cNvPr id="0" name=""/>
        <dsp:cNvSpPr/>
      </dsp:nvSpPr>
      <dsp:spPr>
        <a:xfrm>
          <a:off x="6332140" y="2593659"/>
          <a:ext cx="4170759" cy="1296827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smtClean="0"/>
            <a:t>gminy miejskie</a:t>
          </a:r>
          <a:endParaRPr lang="pl-PL" sz="2200" kern="1200" dirty="0" smtClean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smtClean="0"/>
            <a:t>gminy wiejskie</a:t>
          </a:r>
          <a:endParaRPr lang="pl-PL" sz="2200" kern="1200" dirty="0" smtClean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smtClean="0"/>
            <a:t>gminy wiejsko-miejskie</a:t>
          </a:r>
          <a:endParaRPr lang="pl-PL" sz="2200" kern="1200" dirty="0"/>
        </a:p>
      </dsp:txBody>
      <dsp:txXfrm>
        <a:off x="6332140" y="2593659"/>
        <a:ext cx="4170759" cy="129682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03F07-3A20-4EBC-B36E-F3A1A3E80E5A}">
      <dsp:nvSpPr>
        <dsp:cNvPr id="0" name=""/>
        <dsp:cNvSpPr/>
      </dsp:nvSpPr>
      <dsp:spPr>
        <a:xfrm>
          <a:off x="380" y="571321"/>
          <a:ext cx="1504403" cy="752201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Jedna gmina</a:t>
          </a:r>
          <a:endParaRPr lang="pl-PL" sz="2500" kern="1200" dirty="0"/>
        </a:p>
      </dsp:txBody>
      <dsp:txXfrm>
        <a:off x="22411" y="593352"/>
        <a:ext cx="1460341" cy="708139"/>
      </dsp:txXfrm>
    </dsp:sp>
    <dsp:sp modelId="{60BB2BBF-18AA-4738-854A-C7D9DE7E9B0E}">
      <dsp:nvSpPr>
        <dsp:cNvPr id="0" name=""/>
        <dsp:cNvSpPr/>
      </dsp:nvSpPr>
      <dsp:spPr>
        <a:xfrm rot="19457599">
          <a:off x="1435129" y="695436"/>
          <a:ext cx="741071" cy="71455"/>
        </a:xfrm>
        <a:custGeom>
          <a:avLst/>
          <a:gdLst/>
          <a:ahLst/>
          <a:cxnLst/>
          <a:rect l="0" t="0" r="0" b="0"/>
          <a:pathLst>
            <a:path>
              <a:moveTo>
                <a:pt x="0" y="35727"/>
              </a:moveTo>
              <a:lnTo>
                <a:pt x="741071" y="35727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787137" y="712637"/>
        <a:ext cx="37053" cy="37053"/>
      </dsp:txXfrm>
    </dsp:sp>
    <dsp:sp modelId="{4BE26FFC-0B94-4DE6-8915-09608023422C}">
      <dsp:nvSpPr>
        <dsp:cNvPr id="0" name=""/>
        <dsp:cNvSpPr/>
      </dsp:nvSpPr>
      <dsp:spPr>
        <a:xfrm>
          <a:off x="2106545" y="138805"/>
          <a:ext cx="1504403" cy="7522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Wniosek</a:t>
          </a:r>
          <a:endParaRPr lang="pl-PL" sz="2500" kern="1200" dirty="0"/>
        </a:p>
      </dsp:txBody>
      <dsp:txXfrm>
        <a:off x="2128576" y="160836"/>
        <a:ext cx="1460341" cy="708139"/>
      </dsp:txXfrm>
    </dsp:sp>
    <dsp:sp modelId="{F182EC97-35D6-4FCA-A4FC-143A335EF268}">
      <dsp:nvSpPr>
        <dsp:cNvPr id="0" name=""/>
        <dsp:cNvSpPr/>
      </dsp:nvSpPr>
      <dsp:spPr>
        <a:xfrm>
          <a:off x="3610948" y="479179"/>
          <a:ext cx="601761" cy="71455"/>
        </a:xfrm>
        <a:custGeom>
          <a:avLst/>
          <a:gdLst/>
          <a:ahLst/>
          <a:cxnLst/>
          <a:rect l="0" t="0" r="0" b="0"/>
          <a:pathLst>
            <a:path>
              <a:moveTo>
                <a:pt x="0" y="35727"/>
              </a:moveTo>
              <a:lnTo>
                <a:pt x="601761" y="35727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896785" y="499862"/>
        <a:ext cx="30088" cy="30088"/>
      </dsp:txXfrm>
    </dsp:sp>
    <dsp:sp modelId="{94C97F06-EC95-43EC-B52F-A57D1B870EAA}">
      <dsp:nvSpPr>
        <dsp:cNvPr id="0" name=""/>
        <dsp:cNvSpPr/>
      </dsp:nvSpPr>
      <dsp:spPr>
        <a:xfrm>
          <a:off x="4212709" y="138805"/>
          <a:ext cx="1504403" cy="752201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Zadanie pierwsze</a:t>
          </a:r>
          <a:endParaRPr lang="pl-PL" sz="2500" kern="1200" dirty="0"/>
        </a:p>
      </dsp:txBody>
      <dsp:txXfrm>
        <a:off x="4234740" y="160836"/>
        <a:ext cx="1460341" cy="708139"/>
      </dsp:txXfrm>
    </dsp:sp>
    <dsp:sp modelId="{D1E003FF-23A7-4823-B126-9832CC673689}">
      <dsp:nvSpPr>
        <dsp:cNvPr id="0" name=""/>
        <dsp:cNvSpPr/>
      </dsp:nvSpPr>
      <dsp:spPr>
        <a:xfrm rot="2142401">
          <a:off x="1435129" y="1127952"/>
          <a:ext cx="741071" cy="71455"/>
        </a:xfrm>
        <a:custGeom>
          <a:avLst/>
          <a:gdLst/>
          <a:ahLst/>
          <a:cxnLst/>
          <a:rect l="0" t="0" r="0" b="0"/>
          <a:pathLst>
            <a:path>
              <a:moveTo>
                <a:pt x="0" y="35727"/>
              </a:moveTo>
              <a:lnTo>
                <a:pt x="741071" y="35727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787137" y="1145153"/>
        <a:ext cx="37053" cy="37053"/>
      </dsp:txXfrm>
    </dsp:sp>
    <dsp:sp modelId="{0BEA6812-4C5C-4B83-BE94-B455602C1C25}">
      <dsp:nvSpPr>
        <dsp:cNvPr id="0" name=""/>
        <dsp:cNvSpPr/>
      </dsp:nvSpPr>
      <dsp:spPr>
        <a:xfrm>
          <a:off x="2106545" y="1003837"/>
          <a:ext cx="1504403" cy="75220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Wniosek</a:t>
          </a:r>
          <a:endParaRPr lang="pl-PL" sz="2500" kern="1200" dirty="0"/>
        </a:p>
      </dsp:txBody>
      <dsp:txXfrm>
        <a:off x="2128576" y="1025868"/>
        <a:ext cx="1460341" cy="708139"/>
      </dsp:txXfrm>
    </dsp:sp>
    <dsp:sp modelId="{2A920686-6715-4C48-8936-BDF3A4DB28CA}">
      <dsp:nvSpPr>
        <dsp:cNvPr id="0" name=""/>
        <dsp:cNvSpPr/>
      </dsp:nvSpPr>
      <dsp:spPr>
        <a:xfrm>
          <a:off x="3610948" y="1344210"/>
          <a:ext cx="601761" cy="71455"/>
        </a:xfrm>
        <a:custGeom>
          <a:avLst/>
          <a:gdLst/>
          <a:ahLst/>
          <a:cxnLst/>
          <a:rect l="0" t="0" r="0" b="0"/>
          <a:pathLst>
            <a:path>
              <a:moveTo>
                <a:pt x="0" y="35727"/>
              </a:moveTo>
              <a:lnTo>
                <a:pt x="601761" y="35727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896785" y="1364894"/>
        <a:ext cx="30088" cy="30088"/>
      </dsp:txXfrm>
    </dsp:sp>
    <dsp:sp modelId="{91338F7D-A895-4405-B3A3-04625C3B5DB3}">
      <dsp:nvSpPr>
        <dsp:cNvPr id="0" name=""/>
        <dsp:cNvSpPr/>
      </dsp:nvSpPr>
      <dsp:spPr>
        <a:xfrm>
          <a:off x="4212709" y="1003837"/>
          <a:ext cx="1504403" cy="752201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Zadanie drugie</a:t>
          </a:r>
          <a:endParaRPr lang="pl-PL" sz="2500" kern="1200" dirty="0"/>
        </a:p>
      </dsp:txBody>
      <dsp:txXfrm>
        <a:off x="4234740" y="1025868"/>
        <a:ext cx="1460341" cy="70813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03F07-3A20-4EBC-B36E-F3A1A3E80E5A}">
      <dsp:nvSpPr>
        <dsp:cNvPr id="0" name=""/>
        <dsp:cNvSpPr/>
      </dsp:nvSpPr>
      <dsp:spPr>
        <a:xfrm>
          <a:off x="1682" y="499759"/>
          <a:ext cx="1524223" cy="762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Jedna gmina</a:t>
          </a:r>
          <a:endParaRPr lang="pl-PL" sz="2600" kern="1200" dirty="0"/>
        </a:p>
      </dsp:txBody>
      <dsp:txXfrm>
        <a:off x="24003" y="522080"/>
        <a:ext cx="1479581" cy="717469"/>
      </dsp:txXfrm>
    </dsp:sp>
    <dsp:sp modelId="{60BB2BBF-18AA-4738-854A-C7D9DE7E9B0E}">
      <dsp:nvSpPr>
        <dsp:cNvPr id="0" name=""/>
        <dsp:cNvSpPr/>
      </dsp:nvSpPr>
      <dsp:spPr>
        <a:xfrm>
          <a:off x="1525906" y="841879"/>
          <a:ext cx="609689" cy="77871"/>
        </a:xfrm>
        <a:custGeom>
          <a:avLst/>
          <a:gdLst/>
          <a:ahLst/>
          <a:cxnLst/>
          <a:rect l="0" t="0" r="0" b="0"/>
          <a:pathLst>
            <a:path>
              <a:moveTo>
                <a:pt x="0" y="38935"/>
              </a:moveTo>
              <a:lnTo>
                <a:pt x="609689" y="389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815508" y="865573"/>
        <a:ext cx="30484" cy="30484"/>
      </dsp:txXfrm>
    </dsp:sp>
    <dsp:sp modelId="{4BE26FFC-0B94-4DE6-8915-09608023422C}">
      <dsp:nvSpPr>
        <dsp:cNvPr id="0" name=""/>
        <dsp:cNvSpPr/>
      </dsp:nvSpPr>
      <dsp:spPr>
        <a:xfrm>
          <a:off x="2135595" y="499759"/>
          <a:ext cx="1524223" cy="762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Wniosek</a:t>
          </a:r>
          <a:endParaRPr lang="pl-PL" sz="2600" kern="1200" dirty="0"/>
        </a:p>
      </dsp:txBody>
      <dsp:txXfrm>
        <a:off x="2157916" y="522080"/>
        <a:ext cx="1479581" cy="717469"/>
      </dsp:txXfrm>
    </dsp:sp>
    <dsp:sp modelId="{F182EC97-35D6-4FCA-A4FC-143A335EF268}">
      <dsp:nvSpPr>
        <dsp:cNvPr id="0" name=""/>
        <dsp:cNvSpPr/>
      </dsp:nvSpPr>
      <dsp:spPr>
        <a:xfrm rot="19457599">
          <a:off x="3589246" y="622772"/>
          <a:ext cx="750834" cy="77871"/>
        </a:xfrm>
        <a:custGeom>
          <a:avLst/>
          <a:gdLst/>
          <a:ahLst/>
          <a:cxnLst/>
          <a:rect l="0" t="0" r="0" b="0"/>
          <a:pathLst>
            <a:path>
              <a:moveTo>
                <a:pt x="0" y="38935"/>
              </a:moveTo>
              <a:lnTo>
                <a:pt x="750834" y="389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45893" y="642937"/>
        <a:ext cx="37541" cy="37541"/>
      </dsp:txXfrm>
    </dsp:sp>
    <dsp:sp modelId="{94C97F06-EC95-43EC-B52F-A57D1B870EAA}">
      <dsp:nvSpPr>
        <dsp:cNvPr id="0" name=""/>
        <dsp:cNvSpPr/>
      </dsp:nvSpPr>
      <dsp:spPr>
        <a:xfrm>
          <a:off x="4269508" y="61545"/>
          <a:ext cx="1524223" cy="762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Zadanie pierwsze</a:t>
          </a:r>
          <a:endParaRPr lang="pl-PL" sz="2600" kern="1200" dirty="0"/>
        </a:p>
      </dsp:txBody>
      <dsp:txXfrm>
        <a:off x="4291829" y="83866"/>
        <a:ext cx="1479581" cy="717469"/>
      </dsp:txXfrm>
    </dsp:sp>
    <dsp:sp modelId="{2A920686-6715-4C48-8936-BDF3A4DB28CA}">
      <dsp:nvSpPr>
        <dsp:cNvPr id="0" name=""/>
        <dsp:cNvSpPr/>
      </dsp:nvSpPr>
      <dsp:spPr>
        <a:xfrm rot="2142401">
          <a:off x="3589246" y="1060987"/>
          <a:ext cx="750834" cy="77871"/>
        </a:xfrm>
        <a:custGeom>
          <a:avLst/>
          <a:gdLst/>
          <a:ahLst/>
          <a:cxnLst/>
          <a:rect l="0" t="0" r="0" b="0"/>
          <a:pathLst>
            <a:path>
              <a:moveTo>
                <a:pt x="0" y="38935"/>
              </a:moveTo>
              <a:lnTo>
                <a:pt x="750834" y="389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3945893" y="1081151"/>
        <a:ext cx="37541" cy="37541"/>
      </dsp:txXfrm>
    </dsp:sp>
    <dsp:sp modelId="{91338F7D-A895-4405-B3A3-04625C3B5DB3}">
      <dsp:nvSpPr>
        <dsp:cNvPr id="0" name=""/>
        <dsp:cNvSpPr/>
      </dsp:nvSpPr>
      <dsp:spPr>
        <a:xfrm>
          <a:off x="4269508" y="937973"/>
          <a:ext cx="1524223" cy="7621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Zadanie drugie</a:t>
          </a:r>
          <a:endParaRPr lang="pl-PL" sz="2600" kern="1200" dirty="0"/>
        </a:p>
      </dsp:txBody>
      <dsp:txXfrm>
        <a:off x="4291829" y="960294"/>
        <a:ext cx="1479581" cy="7174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1DC49-262C-40DB-AEDA-F48E4F7D3B59}">
      <dsp:nvSpPr>
        <dsp:cNvPr id="0" name=""/>
        <dsp:cNvSpPr/>
      </dsp:nvSpPr>
      <dsp:spPr>
        <a:xfrm>
          <a:off x="6466946" y="3094742"/>
          <a:ext cx="4254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414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669017" y="3129827"/>
        <a:ext cx="21270" cy="21270"/>
      </dsp:txXfrm>
    </dsp:sp>
    <dsp:sp modelId="{40C6F5D6-217D-40C4-A38B-C7D04DB8104B}">
      <dsp:nvSpPr>
        <dsp:cNvPr id="0" name=""/>
        <dsp:cNvSpPr/>
      </dsp:nvSpPr>
      <dsp:spPr>
        <a:xfrm>
          <a:off x="1717834" y="2175669"/>
          <a:ext cx="425414" cy="9647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707" y="0"/>
              </a:lnTo>
              <a:lnTo>
                <a:pt x="212707" y="964793"/>
              </a:lnTo>
              <a:lnTo>
                <a:pt x="425414" y="96479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904180" y="2631705"/>
        <a:ext cx="52721" cy="52721"/>
      </dsp:txXfrm>
    </dsp:sp>
    <dsp:sp modelId="{114E7C28-6F56-42FE-A1C2-781F5E1E555E}">
      <dsp:nvSpPr>
        <dsp:cNvPr id="0" name=""/>
        <dsp:cNvSpPr/>
      </dsp:nvSpPr>
      <dsp:spPr>
        <a:xfrm>
          <a:off x="6466946" y="1210875"/>
          <a:ext cx="425414" cy="643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707" y="0"/>
              </a:lnTo>
              <a:lnTo>
                <a:pt x="212707" y="643195"/>
              </a:lnTo>
              <a:lnTo>
                <a:pt x="425414" y="64319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660374" y="1513194"/>
        <a:ext cx="38557" cy="38557"/>
      </dsp:txXfrm>
    </dsp:sp>
    <dsp:sp modelId="{D4A55565-7588-4DBC-9C6C-7897222BAC1B}">
      <dsp:nvSpPr>
        <dsp:cNvPr id="0" name=""/>
        <dsp:cNvSpPr/>
      </dsp:nvSpPr>
      <dsp:spPr>
        <a:xfrm>
          <a:off x="6466946" y="567679"/>
          <a:ext cx="425414" cy="643195"/>
        </a:xfrm>
        <a:custGeom>
          <a:avLst/>
          <a:gdLst/>
          <a:ahLst/>
          <a:cxnLst/>
          <a:rect l="0" t="0" r="0" b="0"/>
          <a:pathLst>
            <a:path>
              <a:moveTo>
                <a:pt x="0" y="643195"/>
              </a:moveTo>
              <a:lnTo>
                <a:pt x="212707" y="643195"/>
              </a:lnTo>
              <a:lnTo>
                <a:pt x="212707" y="0"/>
              </a:lnTo>
              <a:lnTo>
                <a:pt x="42541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6660374" y="869998"/>
        <a:ext cx="38557" cy="38557"/>
      </dsp:txXfrm>
    </dsp:sp>
    <dsp:sp modelId="{A142A4FE-B014-4110-911E-E85407F3FCEC}">
      <dsp:nvSpPr>
        <dsp:cNvPr id="0" name=""/>
        <dsp:cNvSpPr/>
      </dsp:nvSpPr>
      <dsp:spPr>
        <a:xfrm>
          <a:off x="1717834" y="1210875"/>
          <a:ext cx="425414" cy="964793"/>
        </a:xfrm>
        <a:custGeom>
          <a:avLst/>
          <a:gdLst/>
          <a:ahLst/>
          <a:cxnLst/>
          <a:rect l="0" t="0" r="0" b="0"/>
          <a:pathLst>
            <a:path>
              <a:moveTo>
                <a:pt x="0" y="964793"/>
              </a:moveTo>
              <a:lnTo>
                <a:pt x="212707" y="964793"/>
              </a:lnTo>
              <a:lnTo>
                <a:pt x="212707" y="0"/>
              </a:lnTo>
              <a:lnTo>
                <a:pt x="425414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1904180" y="1666911"/>
        <a:ext cx="52721" cy="52721"/>
      </dsp:txXfrm>
    </dsp:sp>
    <dsp:sp modelId="{42B47172-ABC0-4135-9A13-810C9B76132A}">
      <dsp:nvSpPr>
        <dsp:cNvPr id="0" name=""/>
        <dsp:cNvSpPr/>
      </dsp:nvSpPr>
      <dsp:spPr>
        <a:xfrm rot="16200000">
          <a:off x="-969741" y="1661053"/>
          <a:ext cx="4345921" cy="10292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800" kern="1200" dirty="0" smtClean="0"/>
            <a:t>Złożyć wniosek</a:t>
          </a:r>
          <a:endParaRPr lang="pl-PL" sz="4800" kern="1200" dirty="0"/>
        </a:p>
      </dsp:txBody>
      <dsp:txXfrm>
        <a:off x="-969741" y="1661053"/>
        <a:ext cx="4345921" cy="1029230"/>
      </dsp:txXfrm>
    </dsp:sp>
    <dsp:sp modelId="{45D3605A-7AF7-4941-AB88-C0A69779E176}">
      <dsp:nvSpPr>
        <dsp:cNvPr id="0" name=""/>
        <dsp:cNvSpPr/>
      </dsp:nvSpPr>
      <dsp:spPr>
        <a:xfrm>
          <a:off x="2143248" y="648741"/>
          <a:ext cx="4323697" cy="11242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W formie papierowej w zamkniętej kopercie z dopiskiem:</a:t>
          </a:r>
          <a:r>
            <a:rPr lang="pl-PL" sz="2000" b="1" kern="1200" dirty="0" smtClean="0"/>
            <a:t> </a:t>
          </a:r>
          <a:br>
            <a:rPr lang="pl-PL" sz="2000" b="1" kern="1200" dirty="0" smtClean="0"/>
          </a:br>
          <a:r>
            <a:rPr lang="pl-PL" sz="2000" b="1" kern="1200" dirty="0" smtClean="0"/>
            <a:t>PZ-PI-I, Nabór wniosków „MIWOP MAZOWSZE 2020”</a:t>
          </a:r>
          <a:r>
            <a:rPr lang="pl-PL" sz="2000" kern="1200" dirty="0" smtClean="0"/>
            <a:t> </a:t>
          </a:r>
          <a:endParaRPr lang="pl-PL" sz="2000" kern="1200" dirty="0"/>
        </a:p>
      </dsp:txBody>
      <dsp:txXfrm>
        <a:off x="2143248" y="648741"/>
        <a:ext cx="4323697" cy="1124267"/>
      </dsp:txXfrm>
    </dsp:sp>
    <dsp:sp modelId="{370A69A8-1CC5-4575-95C3-D46D41E386AD}">
      <dsp:nvSpPr>
        <dsp:cNvPr id="0" name=""/>
        <dsp:cNvSpPr/>
      </dsp:nvSpPr>
      <dsp:spPr>
        <a:xfrm>
          <a:off x="6892360" y="5545"/>
          <a:ext cx="4323697" cy="11242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Osobiście w Kancelarii Ogólnej UMWM lub jej punktach</a:t>
          </a:r>
          <a:endParaRPr lang="pl-PL" sz="2000" kern="1200" dirty="0"/>
        </a:p>
      </dsp:txBody>
      <dsp:txXfrm>
        <a:off x="6892360" y="5545"/>
        <a:ext cx="4323697" cy="1124267"/>
      </dsp:txXfrm>
    </dsp:sp>
    <dsp:sp modelId="{F38CE9A3-3B67-49F9-9956-D030CE17ADCF}">
      <dsp:nvSpPr>
        <dsp:cNvPr id="0" name=""/>
        <dsp:cNvSpPr/>
      </dsp:nvSpPr>
      <dsp:spPr>
        <a:xfrm>
          <a:off x="6892360" y="1291937"/>
          <a:ext cx="4323697" cy="11242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 pośrednictwem poczty lub poczty kurierskiej na adres Departamentu Gospodarki Odpadami, Emisji i Pozwoleń Zintegrowanych UMWM</a:t>
          </a:r>
          <a:endParaRPr lang="pl-PL" sz="2000" kern="1200" dirty="0"/>
        </a:p>
      </dsp:txBody>
      <dsp:txXfrm>
        <a:off x="6892360" y="1291937"/>
        <a:ext cx="4323697" cy="1124267"/>
      </dsp:txXfrm>
    </dsp:sp>
    <dsp:sp modelId="{891CC8B7-3AFD-465B-9C92-BB10E0992C39}">
      <dsp:nvSpPr>
        <dsp:cNvPr id="0" name=""/>
        <dsp:cNvSpPr/>
      </dsp:nvSpPr>
      <dsp:spPr>
        <a:xfrm>
          <a:off x="2143248" y="2578329"/>
          <a:ext cx="4323697" cy="112426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Elektronicznie</a:t>
          </a:r>
          <a:endParaRPr lang="pl-PL" sz="2000" kern="1200" dirty="0"/>
        </a:p>
      </dsp:txBody>
      <dsp:txXfrm>
        <a:off x="2143248" y="2578329"/>
        <a:ext cx="4323697" cy="1124267"/>
      </dsp:txXfrm>
    </dsp:sp>
    <dsp:sp modelId="{69ACD21F-B12F-4911-936D-B105C43E4FE9}">
      <dsp:nvSpPr>
        <dsp:cNvPr id="0" name=""/>
        <dsp:cNvSpPr/>
      </dsp:nvSpPr>
      <dsp:spPr>
        <a:xfrm>
          <a:off x="6892360" y="2578329"/>
          <a:ext cx="4323697" cy="112426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Za pomocą profilu zaufanego </a:t>
          </a:r>
          <a:r>
            <a:rPr lang="pl-PL" sz="2000" kern="1200" dirty="0" err="1" smtClean="0"/>
            <a:t>ePUAP</a:t>
          </a:r>
          <a:endParaRPr lang="pl-PL" sz="2000" kern="1200" dirty="0"/>
        </a:p>
      </dsp:txBody>
      <dsp:txXfrm>
        <a:off x="6892360" y="2578329"/>
        <a:ext cx="4323697" cy="112426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C7489-7AB1-4479-8183-0C6FA23BC712}">
      <dsp:nvSpPr>
        <dsp:cNvPr id="0" name=""/>
        <dsp:cNvSpPr/>
      </dsp:nvSpPr>
      <dsp:spPr>
        <a:xfrm>
          <a:off x="0" y="1165910"/>
          <a:ext cx="11904662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934" tIns="333248" rIns="92393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/>
            <a:t>Ocena merytoryczna wniosków: </a:t>
          </a:r>
          <a:r>
            <a:rPr lang="pl-PL" sz="1600" b="1" kern="1200" smtClean="0"/>
            <a:t>od 1 kwietnia do 30 kwietnia 2020 r.</a:t>
          </a:r>
          <a:endParaRPr lang="pl-PL" sz="1600" b="1" kern="1200" dirty="0" smtClean="0"/>
        </a:p>
      </dsp:txBody>
      <dsp:txXfrm>
        <a:off x="0" y="1165910"/>
        <a:ext cx="11904662" cy="667800"/>
      </dsp:txXfrm>
    </dsp:sp>
    <dsp:sp modelId="{6C8742BC-C827-44D9-BC53-E12D60A78C50}">
      <dsp:nvSpPr>
        <dsp:cNvPr id="0" name=""/>
        <dsp:cNvSpPr/>
      </dsp:nvSpPr>
      <dsp:spPr>
        <a:xfrm>
          <a:off x="595233" y="929750"/>
          <a:ext cx="833326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978" tIns="0" rIns="3149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Termin składania wniosków o dofinansowanie: </a:t>
          </a:r>
          <a:r>
            <a:rPr lang="pl-PL" sz="1600" b="1" kern="1200" dirty="0" smtClean="0"/>
            <a:t>od 2 do 31 marca 2020 r. </a:t>
          </a:r>
          <a:endParaRPr lang="pl-PL" sz="1600" kern="1200" dirty="0"/>
        </a:p>
      </dsp:txBody>
      <dsp:txXfrm>
        <a:off x="618290" y="952807"/>
        <a:ext cx="8287149" cy="426206"/>
      </dsp:txXfrm>
    </dsp:sp>
    <dsp:sp modelId="{231670C0-B8AD-4B09-ADF3-D2025790430D}">
      <dsp:nvSpPr>
        <dsp:cNvPr id="0" name=""/>
        <dsp:cNvSpPr/>
      </dsp:nvSpPr>
      <dsp:spPr>
        <a:xfrm>
          <a:off x="0" y="2156270"/>
          <a:ext cx="11904662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934" tIns="333248" rIns="92393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smtClean="0"/>
            <a:t>Zawarcie umów z Beneficjentami: </a:t>
          </a:r>
          <a:r>
            <a:rPr lang="pl-PL" sz="1600" b="1" kern="1200" smtClean="0"/>
            <a:t>do 30 czerwca 2020 r.</a:t>
          </a:r>
          <a:endParaRPr lang="pl-PL" sz="1600" b="1" kern="1200" dirty="0" smtClean="0"/>
        </a:p>
      </dsp:txBody>
      <dsp:txXfrm>
        <a:off x="0" y="2156270"/>
        <a:ext cx="11904662" cy="667800"/>
      </dsp:txXfrm>
    </dsp:sp>
    <dsp:sp modelId="{5A69FC91-C35E-40BF-AF93-5FD60158422F}">
      <dsp:nvSpPr>
        <dsp:cNvPr id="0" name=""/>
        <dsp:cNvSpPr/>
      </dsp:nvSpPr>
      <dsp:spPr>
        <a:xfrm>
          <a:off x="595233" y="1920110"/>
          <a:ext cx="833326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978" tIns="0" rIns="3149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Przyjęcie listy Beneficjentów Programu przez Sejmik Województwa Mazowieckiego: </a:t>
          </a:r>
          <a:br>
            <a:rPr lang="pl-PL" sz="1600" kern="1200" dirty="0" smtClean="0"/>
          </a:br>
          <a:r>
            <a:rPr lang="pl-PL" sz="1600" b="1" kern="1200" dirty="0" smtClean="0"/>
            <a:t>19 maja 2020 r.</a:t>
          </a:r>
        </a:p>
      </dsp:txBody>
      <dsp:txXfrm>
        <a:off x="618290" y="1943167"/>
        <a:ext cx="8287149" cy="426206"/>
      </dsp:txXfrm>
    </dsp:sp>
    <dsp:sp modelId="{FEF0D5A4-3487-4DE6-B8EB-A6D59FFAB17D}">
      <dsp:nvSpPr>
        <dsp:cNvPr id="0" name=""/>
        <dsp:cNvSpPr/>
      </dsp:nvSpPr>
      <dsp:spPr>
        <a:xfrm>
          <a:off x="0" y="3146630"/>
          <a:ext cx="1190466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934" tIns="333248" rIns="92393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maksymalnie </a:t>
          </a:r>
          <a:r>
            <a:rPr lang="pl-PL" sz="1600" b="1" kern="1200" dirty="0" smtClean="0"/>
            <a:t>do 16 listopada 2020 r. </a:t>
          </a:r>
          <a:r>
            <a:rPr lang="pl-PL" sz="1600" kern="1200" dirty="0" smtClean="0"/>
            <a:t>– w przypadku umów o wsparcie w formie refundacji;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maksymalnie</a:t>
          </a:r>
          <a:r>
            <a:rPr lang="pl-PL" sz="1600" b="1" kern="1200" dirty="0" smtClean="0"/>
            <a:t> do 31 grudnia 2020 r. </a:t>
          </a:r>
          <a:r>
            <a:rPr lang="pl-PL" sz="1600" kern="1200" dirty="0" smtClean="0"/>
            <a:t>– w przypadku umów o wsparcie w formie dotacji</a:t>
          </a:r>
        </a:p>
      </dsp:txBody>
      <dsp:txXfrm>
        <a:off x="0" y="3146630"/>
        <a:ext cx="11904662" cy="907200"/>
      </dsp:txXfrm>
    </dsp:sp>
    <dsp:sp modelId="{9B42B1D9-022B-4E8F-824C-EF3C26566080}">
      <dsp:nvSpPr>
        <dsp:cNvPr id="0" name=""/>
        <dsp:cNvSpPr/>
      </dsp:nvSpPr>
      <dsp:spPr>
        <a:xfrm>
          <a:off x="595233" y="2910470"/>
          <a:ext cx="833326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978" tIns="0" rIns="3149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Realizacja zadań i ponoszenie wydatków przez Beneficjentów: </a:t>
          </a:r>
        </a:p>
      </dsp:txBody>
      <dsp:txXfrm>
        <a:off x="618290" y="2933527"/>
        <a:ext cx="8287149" cy="426206"/>
      </dsp:txXfrm>
    </dsp:sp>
    <dsp:sp modelId="{78AC6DA1-85A7-489B-931B-4B9E9B332707}">
      <dsp:nvSpPr>
        <dsp:cNvPr id="0" name=""/>
        <dsp:cNvSpPr/>
      </dsp:nvSpPr>
      <dsp:spPr>
        <a:xfrm>
          <a:off x="0" y="4376390"/>
          <a:ext cx="11904662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3934" tIns="333248" rIns="92393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maksymalnie do </a:t>
          </a:r>
          <a:r>
            <a:rPr lang="pl-PL" sz="1600" b="1" kern="1200" dirty="0" smtClean="0"/>
            <a:t>30 listopada 2020 r. </a:t>
          </a:r>
          <a:r>
            <a:rPr lang="pl-PL" sz="1600" kern="1200" dirty="0" smtClean="0"/>
            <a:t>– w przypadku umów o wsparcie w formie refundacji;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maksymalnie do </a:t>
          </a:r>
          <a:r>
            <a:rPr lang="pl-PL" sz="1600" b="1" kern="1200" dirty="0" smtClean="0"/>
            <a:t>14 stycznia 2021 r. </a:t>
          </a:r>
          <a:r>
            <a:rPr lang="pl-PL" sz="1600" kern="1200" dirty="0" smtClean="0"/>
            <a:t>– w przypadku umów o wsparcie w formie dotacji</a:t>
          </a:r>
          <a:endParaRPr lang="pl-PL" sz="1600" kern="1200" dirty="0"/>
        </a:p>
      </dsp:txBody>
      <dsp:txXfrm>
        <a:off x="0" y="4376390"/>
        <a:ext cx="11904662" cy="907200"/>
      </dsp:txXfrm>
    </dsp:sp>
    <dsp:sp modelId="{A0AF98B6-528E-473A-B205-7CA0B110B3D1}">
      <dsp:nvSpPr>
        <dsp:cNvPr id="0" name=""/>
        <dsp:cNvSpPr/>
      </dsp:nvSpPr>
      <dsp:spPr>
        <a:xfrm>
          <a:off x="595233" y="4140230"/>
          <a:ext cx="8333263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4978" tIns="0" rIns="3149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Terminy składania sprawozdań</a:t>
          </a:r>
        </a:p>
      </dsp:txBody>
      <dsp:txXfrm>
        <a:off x="618290" y="4163287"/>
        <a:ext cx="8287149" cy="4262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492B2-3CF2-4232-BA23-A7FB2CC24029}">
      <dsp:nvSpPr>
        <dsp:cNvPr id="0" name=""/>
        <dsp:cNvSpPr/>
      </dsp:nvSpPr>
      <dsp:spPr>
        <a:xfrm>
          <a:off x="3251199" y="0"/>
          <a:ext cx="4876800" cy="21619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300" kern="1200" dirty="0" smtClean="0"/>
            <a:t>umowy dotacji/ refundacji </a:t>
          </a:r>
          <a:r>
            <a:rPr lang="pl-PL" sz="2300" b="1" kern="1200" dirty="0" smtClean="0"/>
            <a:t>będzie dostępny </a:t>
          </a:r>
          <a:br>
            <a:rPr lang="pl-PL" sz="2300" b="1" kern="1200" dirty="0" smtClean="0"/>
          </a:br>
          <a:r>
            <a:rPr lang="pl-PL" sz="2300" b="1" kern="1200" dirty="0" smtClean="0"/>
            <a:t>w kwietniu</a:t>
          </a:r>
          <a:endParaRPr lang="pl-PL" sz="2300" b="1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300" kern="1200" dirty="0" smtClean="0"/>
            <a:t>sprawozdania końcowego – </a:t>
          </a:r>
          <a:r>
            <a:rPr lang="pl-PL" sz="2300" b="1" kern="1200" dirty="0" smtClean="0"/>
            <a:t> już jest dostępny</a:t>
          </a:r>
          <a:endParaRPr lang="pl-PL" sz="2300" b="1" kern="1200" dirty="0"/>
        </a:p>
      </dsp:txBody>
      <dsp:txXfrm>
        <a:off x="3251199" y="270244"/>
        <a:ext cx="4066067" cy="1621466"/>
      </dsp:txXfrm>
    </dsp:sp>
    <dsp:sp modelId="{8795FF63-61F9-4529-A426-37C49F2D6FBE}">
      <dsp:nvSpPr>
        <dsp:cNvPr id="0" name=""/>
        <dsp:cNvSpPr/>
      </dsp:nvSpPr>
      <dsp:spPr>
        <a:xfrm>
          <a:off x="0" y="0"/>
          <a:ext cx="3251200" cy="2161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t" anchorCtr="0">
          <a:noAutofit/>
        </a:bodyPr>
        <a:lstStyle/>
        <a:p>
          <a:pPr marL="0" lvl="0" indent="0" algn="ctr" defTabSz="2689225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pl-PL" sz="4800" kern="1200" dirty="0" smtClean="0"/>
            <a:t>Wzór</a:t>
          </a:r>
          <a:endParaRPr lang="pl-PL" sz="5400" kern="1200" dirty="0"/>
        </a:p>
      </dsp:txBody>
      <dsp:txXfrm>
        <a:off x="105538" y="105538"/>
        <a:ext cx="3040124" cy="19508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5E73-0D32-45BA-9C10-B64600AF1021}">
      <dsp:nvSpPr>
        <dsp:cNvPr id="0" name=""/>
        <dsp:cNvSpPr/>
      </dsp:nvSpPr>
      <dsp:spPr>
        <a:xfrm>
          <a:off x="7944" y="0"/>
          <a:ext cx="4748886" cy="6538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I edycja</a:t>
          </a:r>
          <a:endParaRPr lang="pl-PL" sz="4100" kern="1200" dirty="0"/>
        </a:p>
      </dsp:txBody>
      <dsp:txXfrm>
        <a:off x="334844" y="0"/>
        <a:ext cx="4095086" cy="653800"/>
      </dsp:txXfrm>
    </dsp:sp>
    <dsp:sp modelId="{C1AFBCDB-4F4A-49C3-B851-8FD3F6F55FBC}">
      <dsp:nvSpPr>
        <dsp:cNvPr id="0" name=""/>
        <dsp:cNvSpPr/>
      </dsp:nvSpPr>
      <dsp:spPr>
        <a:xfrm>
          <a:off x="4281941" y="0"/>
          <a:ext cx="4748886" cy="65380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4021" tIns="54674" rIns="54674" bIns="5467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100" kern="1200" dirty="0" smtClean="0"/>
            <a:t>II edycja</a:t>
          </a:r>
          <a:endParaRPr lang="pl-PL" sz="4100" kern="1200" dirty="0"/>
        </a:p>
      </dsp:txBody>
      <dsp:txXfrm>
        <a:off x="4608841" y="0"/>
        <a:ext cx="4095086" cy="653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5E73-0D32-45BA-9C10-B64600AF1021}">
      <dsp:nvSpPr>
        <dsp:cNvPr id="0" name=""/>
        <dsp:cNvSpPr/>
      </dsp:nvSpPr>
      <dsp:spPr>
        <a:xfrm>
          <a:off x="7944" y="0"/>
          <a:ext cx="4748886" cy="804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5 mln zł</a:t>
          </a:r>
          <a:endParaRPr lang="pl-PL" sz="5000" kern="1200" dirty="0"/>
        </a:p>
      </dsp:txBody>
      <dsp:txXfrm>
        <a:off x="410311" y="0"/>
        <a:ext cx="3944153" cy="804733"/>
      </dsp:txXfrm>
    </dsp:sp>
    <dsp:sp modelId="{C1AFBCDB-4F4A-49C3-B851-8FD3F6F55FBC}">
      <dsp:nvSpPr>
        <dsp:cNvPr id="0" name=""/>
        <dsp:cNvSpPr/>
      </dsp:nvSpPr>
      <dsp:spPr>
        <a:xfrm>
          <a:off x="4289885" y="0"/>
          <a:ext cx="4748886" cy="80473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0025" tIns="66675" rIns="66675" bIns="66675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000" kern="1200" dirty="0" smtClean="0"/>
            <a:t>10 mln zł</a:t>
          </a:r>
          <a:endParaRPr lang="pl-PL" sz="5000" kern="1200" dirty="0"/>
        </a:p>
      </dsp:txBody>
      <dsp:txXfrm>
        <a:off x="4692252" y="0"/>
        <a:ext cx="3944153" cy="804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5E73-0D32-45BA-9C10-B64600AF1021}">
      <dsp:nvSpPr>
        <dsp:cNvPr id="0" name=""/>
        <dsp:cNvSpPr/>
      </dsp:nvSpPr>
      <dsp:spPr>
        <a:xfrm>
          <a:off x="7944" y="0"/>
          <a:ext cx="4748886" cy="67723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refundacja</a:t>
          </a:r>
          <a:endParaRPr lang="pl-PL" sz="2900" kern="1200" dirty="0"/>
        </a:p>
      </dsp:txBody>
      <dsp:txXfrm>
        <a:off x="346564" y="0"/>
        <a:ext cx="4071647" cy="677239"/>
      </dsp:txXfrm>
    </dsp:sp>
    <dsp:sp modelId="{C1AFBCDB-4F4A-49C3-B851-8FD3F6F55FBC}">
      <dsp:nvSpPr>
        <dsp:cNvPr id="0" name=""/>
        <dsp:cNvSpPr/>
      </dsp:nvSpPr>
      <dsp:spPr>
        <a:xfrm>
          <a:off x="4281941" y="0"/>
          <a:ext cx="4748886" cy="67723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900" kern="1200" dirty="0" smtClean="0"/>
            <a:t>refundacja albo dotacja</a:t>
          </a:r>
          <a:endParaRPr lang="pl-PL" sz="2900" kern="1200" dirty="0"/>
        </a:p>
      </dsp:txBody>
      <dsp:txXfrm>
        <a:off x="4620561" y="0"/>
        <a:ext cx="4071647" cy="6772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5E73-0D32-45BA-9C10-B64600AF1021}">
      <dsp:nvSpPr>
        <dsp:cNvPr id="0" name=""/>
        <dsp:cNvSpPr/>
      </dsp:nvSpPr>
      <dsp:spPr>
        <a:xfrm>
          <a:off x="7944" y="0"/>
          <a:ext cx="4748886" cy="7666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6 rodzajów zadań</a:t>
          </a:r>
          <a:endParaRPr lang="pl-PL" sz="3700" kern="1200" dirty="0"/>
        </a:p>
      </dsp:txBody>
      <dsp:txXfrm>
        <a:off x="391272" y="0"/>
        <a:ext cx="3982230" cy="766656"/>
      </dsp:txXfrm>
    </dsp:sp>
    <dsp:sp modelId="{C1AFBCDB-4F4A-49C3-B851-8FD3F6F55FBC}">
      <dsp:nvSpPr>
        <dsp:cNvPr id="0" name=""/>
        <dsp:cNvSpPr/>
      </dsp:nvSpPr>
      <dsp:spPr>
        <a:xfrm>
          <a:off x="4281941" y="0"/>
          <a:ext cx="4748886" cy="7666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019" tIns="49340" rIns="49340" bIns="4934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8 rodzajów zadań</a:t>
          </a:r>
          <a:endParaRPr lang="pl-PL" sz="3700" kern="1200" dirty="0"/>
        </a:p>
      </dsp:txBody>
      <dsp:txXfrm>
        <a:off x="4665269" y="0"/>
        <a:ext cx="3982230" cy="7666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5E73-0D32-45BA-9C10-B64600AF1021}">
      <dsp:nvSpPr>
        <dsp:cNvPr id="0" name=""/>
        <dsp:cNvSpPr/>
      </dsp:nvSpPr>
      <dsp:spPr>
        <a:xfrm>
          <a:off x="7944" y="0"/>
          <a:ext cx="4748886" cy="990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Dofinansowano 82 gminy, 103 projekty</a:t>
          </a:r>
          <a:br>
            <a:rPr lang="pl-PL" sz="2300" kern="1200" dirty="0" smtClean="0"/>
          </a:br>
          <a:r>
            <a:rPr lang="pl-PL" sz="2300" kern="1200" dirty="0" smtClean="0"/>
            <a:t>kwotą 4 mln zł</a:t>
          </a:r>
          <a:endParaRPr lang="pl-PL" sz="2300" kern="1200" dirty="0"/>
        </a:p>
      </dsp:txBody>
      <dsp:txXfrm>
        <a:off x="503347" y="0"/>
        <a:ext cx="3758080" cy="990806"/>
      </dsp:txXfrm>
    </dsp:sp>
    <dsp:sp modelId="{C1AFBCDB-4F4A-49C3-B851-8FD3F6F55FBC}">
      <dsp:nvSpPr>
        <dsp:cNvPr id="0" name=""/>
        <dsp:cNvSpPr/>
      </dsp:nvSpPr>
      <dsp:spPr>
        <a:xfrm>
          <a:off x="4281941" y="0"/>
          <a:ext cx="4748886" cy="9908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012" tIns="30671" rIns="30671" bIns="30671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???</a:t>
          </a:r>
          <a:endParaRPr lang="pl-PL" sz="2300" kern="1200" dirty="0"/>
        </a:p>
      </dsp:txBody>
      <dsp:txXfrm>
        <a:off x="4777344" y="0"/>
        <a:ext cx="3758080" cy="9908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01C9A-26B9-4EC7-867D-4F549E108B55}">
      <dsp:nvSpPr>
        <dsp:cNvPr id="0" name=""/>
        <dsp:cNvSpPr/>
      </dsp:nvSpPr>
      <dsp:spPr>
        <a:xfrm>
          <a:off x="0" y="1876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inwentaryzacja źródeł niskiej emisji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45724"/>
        <a:ext cx="8853016" cy="498324"/>
      </dsp:txXfrm>
    </dsp:sp>
    <dsp:sp modelId="{1F5C5EB0-4729-4D19-9499-D4298529F58A}">
      <dsp:nvSpPr>
        <dsp:cNvPr id="0" name=""/>
        <dsp:cNvSpPr/>
      </dsp:nvSpPr>
      <dsp:spPr>
        <a:xfrm>
          <a:off x="0" y="61708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936486"/>
                <a:satOff val="-1111"/>
                <a:lumOff val="-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36486"/>
                <a:satOff val="-1111"/>
                <a:lumOff val="-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36486"/>
                <a:satOff val="-1111"/>
                <a:lumOff val="-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kontrola zapisów uchwały antysmogowej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644044"/>
        <a:ext cx="8853016" cy="498324"/>
      </dsp:txXfrm>
    </dsp:sp>
    <dsp:sp modelId="{BA0F7E60-5024-444F-A420-7B0455B0A1C7}">
      <dsp:nvSpPr>
        <dsp:cNvPr id="0" name=""/>
        <dsp:cNvSpPr/>
      </dsp:nvSpPr>
      <dsp:spPr>
        <a:xfrm>
          <a:off x="0" y="121540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1872972"/>
                <a:satOff val="-2222"/>
                <a:lumOff val="-11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872972"/>
                <a:satOff val="-2222"/>
                <a:lumOff val="-11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872972"/>
                <a:satOff val="-2222"/>
                <a:lumOff val="-11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tereny zieleni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1242364"/>
        <a:ext cx="8853016" cy="498324"/>
      </dsp:txXfrm>
    </dsp:sp>
    <dsp:sp modelId="{8D6766F3-33FF-47BD-B5F3-730F688BBBF4}">
      <dsp:nvSpPr>
        <dsp:cNvPr id="0" name=""/>
        <dsp:cNvSpPr/>
      </dsp:nvSpPr>
      <dsp:spPr>
        <a:xfrm>
          <a:off x="0" y="181372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2809459"/>
                <a:satOff val="-3333"/>
                <a:lumOff val="-176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809459"/>
                <a:satOff val="-3333"/>
                <a:lumOff val="-176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809459"/>
                <a:satOff val="-3333"/>
                <a:lumOff val="-176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opracowanie dokumentacji lub analiz 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1840684"/>
        <a:ext cx="8853016" cy="498324"/>
      </dsp:txXfrm>
    </dsp:sp>
    <dsp:sp modelId="{A41C8430-1611-4010-A280-2FB6E61BC8B5}">
      <dsp:nvSpPr>
        <dsp:cNvPr id="0" name=""/>
        <dsp:cNvSpPr/>
      </dsp:nvSpPr>
      <dsp:spPr>
        <a:xfrm>
          <a:off x="0" y="241204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3745945"/>
                <a:satOff val="-4443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745945"/>
                <a:satOff val="-4443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745945"/>
                <a:satOff val="-4443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akcje edukacyjno-informacyjne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2439004"/>
        <a:ext cx="8853016" cy="498324"/>
      </dsp:txXfrm>
    </dsp:sp>
    <dsp:sp modelId="{61B52612-533F-4B07-940D-5EC173BC6218}">
      <dsp:nvSpPr>
        <dsp:cNvPr id="0" name=""/>
        <dsp:cNvSpPr/>
      </dsp:nvSpPr>
      <dsp:spPr>
        <a:xfrm>
          <a:off x="0" y="301036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4682431"/>
                <a:satOff val="-5554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682431"/>
                <a:satOff val="-5554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682431"/>
                <a:satOff val="-5554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system wspomagający zarządzanie jakością powietrza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3037324"/>
        <a:ext cx="8853016" cy="498324"/>
      </dsp:txXfrm>
    </dsp:sp>
    <dsp:sp modelId="{B4EF9AF1-482A-4F44-9EA8-1AAE966054A3}">
      <dsp:nvSpPr>
        <dsp:cNvPr id="0" name=""/>
        <dsp:cNvSpPr/>
      </dsp:nvSpPr>
      <dsp:spPr>
        <a:xfrm>
          <a:off x="0" y="360868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5618917"/>
                <a:satOff val="-6665"/>
                <a:lumOff val="-35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618917"/>
                <a:satOff val="-6665"/>
                <a:lumOff val="-35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618917"/>
                <a:satOff val="-6665"/>
                <a:lumOff val="-35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profesjonalne oczyszczacze powietrza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3635644"/>
        <a:ext cx="8853016" cy="498324"/>
      </dsp:txXfrm>
    </dsp:sp>
    <dsp:sp modelId="{0A8DB464-54E4-4240-9414-10F60814D3DD}">
      <dsp:nvSpPr>
        <dsp:cNvPr id="0" name=""/>
        <dsp:cNvSpPr/>
      </dsp:nvSpPr>
      <dsp:spPr>
        <a:xfrm>
          <a:off x="0" y="4207006"/>
          <a:ext cx="8906932" cy="552240"/>
        </a:xfrm>
        <a:prstGeom prst="roundRect">
          <a:avLst/>
        </a:prstGeom>
        <a:gradFill rotWithShape="0">
          <a:gsLst>
            <a:gs pos="0">
              <a:schemeClr val="accent2">
                <a:hueOff val="-6555403"/>
                <a:satOff val="-7776"/>
                <a:lumOff val="-41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6555403"/>
                <a:satOff val="-7776"/>
                <a:lumOff val="-41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6555403"/>
                <a:satOff val="-7776"/>
                <a:lumOff val="-41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stacje ładowania pojazdów elektrycznych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26958" y="4233964"/>
        <a:ext cx="8853016" cy="4983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1CE06-5D83-402A-A06D-7CBB58A8E04D}">
      <dsp:nvSpPr>
        <dsp:cNvPr id="0" name=""/>
        <dsp:cNvSpPr/>
      </dsp:nvSpPr>
      <dsp:spPr>
        <a:xfrm>
          <a:off x="1603612" y="1309"/>
          <a:ext cx="3865527" cy="19327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smtClean="0"/>
            <a:t>Forma wsparcia</a:t>
          </a:r>
          <a:endParaRPr lang="pl-PL" sz="3200" kern="1200" dirty="0"/>
        </a:p>
      </dsp:txBody>
      <dsp:txXfrm>
        <a:off x="1660221" y="57918"/>
        <a:ext cx="3752309" cy="1819545"/>
      </dsp:txXfrm>
    </dsp:sp>
    <dsp:sp modelId="{CD864DCB-014F-4AF1-9DF7-2285AEE62580}">
      <dsp:nvSpPr>
        <dsp:cNvPr id="0" name=""/>
        <dsp:cNvSpPr/>
      </dsp:nvSpPr>
      <dsp:spPr>
        <a:xfrm>
          <a:off x="1990165" y="1934073"/>
          <a:ext cx="386552" cy="144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572"/>
              </a:lnTo>
              <a:lnTo>
                <a:pt x="386552" y="1449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9B8F8-3C13-4280-9882-756D40FE46C1}">
      <dsp:nvSpPr>
        <dsp:cNvPr id="0" name=""/>
        <dsp:cNvSpPr/>
      </dsp:nvSpPr>
      <dsp:spPr>
        <a:xfrm>
          <a:off x="2376718" y="2417264"/>
          <a:ext cx="3092421" cy="193276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refundacja (płatność z dołu)</a:t>
          </a:r>
          <a:endParaRPr lang="pl-PL" sz="2400" kern="1200" dirty="0"/>
        </a:p>
      </dsp:txBody>
      <dsp:txXfrm>
        <a:off x="2433327" y="2473873"/>
        <a:ext cx="2979203" cy="1819545"/>
      </dsp:txXfrm>
    </dsp:sp>
    <dsp:sp modelId="{8042BCE1-922F-4F0A-B3C8-1222643D5013}">
      <dsp:nvSpPr>
        <dsp:cNvPr id="0" name=""/>
        <dsp:cNvSpPr/>
      </dsp:nvSpPr>
      <dsp:spPr>
        <a:xfrm>
          <a:off x="6435521" y="1309"/>
          <a:ext cx="3865527" cy="19327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smtClean="0"/>
            <a:t>Wysokość dofinansowanie</a:t>
          </a:r>
          <a:endParaRPr lang="pl-PL" sz="3200" b="1" kern="1200" dirty="0" smtClean="0"/>
        </a:p>
      </dsp:txBody>
      <dsp:txXfrm>
        <a:off x="6492130" y="57918"/>
        <a:ext cx="3752309" cy="1819545"/>
      </dsp:txXfrm>
    </dsp:sp>
    <dsp:sp modelId="{F448507A-814A-4396-9758-52C386EAA076}">
      <dsp:nvSpPr>
        <dsp:cNvPr id="0" name=""/>
        <dsp:cNvSpPr/>
      </dsp:nvSpPr>
      <dsp:spPr>
        <a:xfrm>
          <a:off x="6822074" y="1934073"/>
          <a:ext cx="386552" cy="1449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9572"/>
              </a:lnTo>
              <a:lnTo>
                <a:pt x="386552" y="144957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2D3809-FD78-49AD-BCB6-635F5D97BB8A}">
      <dsp:nvSpPr>
        <dsp:cNvPr id="0" name=""/>
        <dsp:cNvSpPr/>
      </dsp:nvSpPr>
      <dsp:spPr>
        <a:xfrm>
          <a:off x="7208627" y="2417264"/>
          <a:ext cx="3092421" cy="193276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do 50% kosztów kwalifikowanych zadania, nie więcej niż </a:t>
          </a:r>
          <a:br>
            <a:rPr lang="pl-PL" sz="2400" kern="1200" smtClean="0"/>
          </a:br>
          <a:r>
            <a:rPr lang="pl-PL" sz="2400" kern="1200" smtClean="0"/>
            <a:t>200 000 zł.</a:t>
          </a:r>
          <a:endParaRPr lang="pl-PL" sz="2400" kern="1200" dirty="0"/>
        </a:p>
      </dsp:txBody>
      <dsp:txXfrm>
        <a:off x="7265236" y="2473873"/>
        <a:ext cx="2979203" cy="181954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D1E02-C049-4ADB-9684-4372213E12DC}">
      <dsp:nvSpPr>
        <dsp:cNvPr id="0" name=""/>
        <dsp:cNvSpPr/>
      </dsp:nvSpPr>
      <dsp:spPr>
        <a:xfrm>
          <a:off x="0" y="1159324"/>
          <a:ext cx="11905444" cy="760642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>
              <a:solidFill>
                <a:schemeClr val="tx1"/>
              </a:solidFill>
            </a:rPr>
            <a:t>Wniosek składa się z czterech części:</a:t>
          </a:r>
          <a:endParaRPr lang="pl-PL" sz="2400" kern="1200" dirty="0">
            <a:solidFill>
              <a:schemeClr val="tx1"/>
            </a:solidFill>
          </a:endParaRPr>
        </a:p>
      </dsp:txBody>
      <dsp:txXfrm>
        <a:off x="0" y="1159324"/>
        <a:ext cx="11905444" cy="410746"/>
      </dsp:txXfrm>
    </dsp:sp>
    <dsp:sp modelId="{8FE2B982-B1F7-48E8-9E62-0253A9C02F4F}">
      <dsp:nvSpPr>
        <dsp:cNvPr id="0" name=""/>
        <dsp:cNvSpPr/>
      </dsp:nvSpPr>
      <dsp:spPr>
        <a:xfrm>
          <a:off x="0" y="1554858"/>
          <a:ext cx="2976361" cy="3498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chemeClr val="tx1"/>
              </a:solidFill>
            </a:rPr>
            <a:t>informacyjnej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0" y="1554858"/>
        <a:ext cx="2976361" cy="349895"/>
      </dsp:txXfrm>
    </dsp:sp>
    <dsp:sp modelId="{55D085BE-D214-49A2-B111-261227143587}">
      <dsp:nvSpPr>
        <dsp:cNvPr id="0" name=""/>
        <dsp:cNvSpPr/>
      </dsp:nvSpPr>
      <dsp:spPr>
        <a:xfrm>
          <a:off x="2976360" y="1554858"/>
          <a:ext cx="2976361" cy="3498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chemeClr val="tx1"/>
              </a:solidFill>
            </a:rPr>
            <a:t>merytorycznej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2976360" y="1554858"/>
        <a:ext cx="2976361" cy="349895"/>
      </dsp:txXfrm>
    </dsp:sp>
    <dsp:sp modelId="{AAE6F62E-4229-4FD2-8805-E32343CA8947}">
      <dsp:nvSpPr>
        <dsp:cNvPr id="0" name=""/>
        <dsp:cNvSpPr/>
      </dsp:nvSpPr>
      <dsp:spPr>
        <a:xfrm>
          <a:off x="5952722" y="1554858"/>
          <a:ext cx="2976361" cy="3498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 smtClean="0">
              <a:solidFill>
                <a:schemeClr val="tx1"/>
              </a:solidFill>
            </a:rPr>
            <a:t>finansowej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5952722" y="1554858"/>
        <a:ext cx="2976361" cy="349895"/>
      </dsp:txXfrm>
    </dsp:sp>
    <dsp:sp modelId="{9A4B2D3D-8C6C-49CF-801D-A1F90EF0B2DC}">
      <dsp:nvSpPr>
        <dsp:cNvPr id="0" name=""/>
        <dsp:cNvSpPr/>
      </dsp:nvSpPr>
      <dsp:spPr>
        <a:xfrm>
          <a:off x="8929083" y="1554858"/>
          <a:ext cx="2976361" cy="34989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smtClean="0">
              <a:solidFill>
                <a:schemeClr val="tx1"/>
              </a:solidFill>
            </a:rPr>
            <a:t>oświadczeń</a:t>
          </a:r>
          <a:endParaRPr lang="pl-PL" sz="2200" kern="1200" dirty="0">
            <a:solidFill>
              <a:schemeClr val="tx1"/>
            </a:solidFill>
          </a:endParaRPr>
        </a:p>
      </dsp:txBody>
      <dsp:txXfrm>
        <a:off x="8929083" y="1554858"/>
        <a:ext cx="2976361" cy="349895"/>
      </dsp:txXfrm>
    </dsp:sp>
    <dsp:sp modelId="{C8120DAD-E93A-43DC-80E7-19C1478F188A}">
      <dsp:nvSpPr>
        <dsp:cNvPr id="0" name=""/>
        <dsp:cNvSpPr/>
      </dsp:nvSpPr>
      <dsp:spPr>
        <a:xfrm rot="10800000">
          <a:off x="0" y="0"/>
          <a:ext cx="11905444" cy="1169867"/>
        </a:xfrm>
        <a:prstGeom prst="upArrowCallout">
          <a:avLst/>
        </a:prstGeom>
        <a:solidFill>
          <a:schemeClr val="accent2">
            <a:shade val="80000"/>
            <a:hueOff val="197602"/>
            <a:satOff val="16909"/>
            <a:lumOff val="210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chemeClr val="tx1"/>
              </a:solidFill>
            </a:rPr>
            <a:t>Wypełnić wniosek o dofinansowanie</a:t>
          </a:r>
          <a:endParaRPr lang="pl-PL" sz="2400" kern="1200" dirty="0">
            <a:solidFill>
              <a:schemeClr val="tx1"/>
            </a:solidFill>
          </a:endParaRPr>
        </a:p>
      </dsp:txBody>
      <dsp:txXfrm rot="10800000">
        <a:off x="0" y="0"/>
        <a:ext cx="11905444" cy="76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B250-72E3-4F95-8211-9997761DA237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DEBD4-CDE1-4EF5-99E2-0D9EDD5E85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470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B49A-A3A2-40C5-8A9F-C43517EF0966}" type="datetimeFigureOut">
              <a:rPr lang="pl-PL" smtClean="0"/>
              <a:t>2020-03-18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07D2-F18B-4733-A961-4A2E790BD0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45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363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446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77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1718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604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8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9287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 algn="ctr">
              <a:spcAft>
                <a:spcPts val="1200"/>
              </a:spcAft>
              <a:buNone/>
            </a:pPr>
            <a:r>
              <a:rPr lang="pl-PL" sz="3200" b="1" dirty="0" smtClean="0">
                <a:solidFill>
                  <a:srgbClr val="FF0000"/>
                </a:solidFill>
              </a:rPr>
              <a:t>Ważne! </a:t>
            </a:r>
          </a:p>
          <a:p>
            <a:pPr marL="0" lvl="2" indent="0">
              <a:spcAft>
                <a:spcPts val="1200"/>
              </a:spcAft>
              <a:buNone/>
            </a:pPr>
            <a:r>
              <a:rPr lang="pl-PL" dirty="0" smtClean="0"/>
              <a:t>Beneficjent może złożyć </a:t>
            </a:r>
            <a:r>
              <a:rPr lang="pl-PL" b="1" dirty="0" smtClean="0"/>
              <a:t>maksymalnie dwa wnioski </a:t>
            </a:r>
            <a:r>
              <a:rPr lang="pl-PL" dirty="0" smtClean="0"/>
              <a:t>na dwa różne zadania, przy czym na każde zadanie Beneficjent składa odrębny wniosek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842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3012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0150" lvl="2" indent="-285750"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07D2-F18B-4733-A961-4A2E790BD0F0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10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94DA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83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498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37779" y="1807559"/>
            <a:ext cx="3311480" cy="456748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43814" y="365125"/>
            <a:ext cx="8428686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380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94DA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6287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94DA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60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814" y="1825625"/>
            <a:ext cx="5875986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877059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43813" y="6468704"/>
            <a:ext cx="2998631" cy="365125"/>
          </a:xfrm>
        </p:spPr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3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814" y="365125"/>
            <a:ext cx="9162245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3814" y="1681163"/>
            <a:ext cx="585376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43814" y="2505075"/>
            <a:ext cx="585376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8770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87705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06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0748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51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814" y="457200"/>
            <a:ext cx="4628211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7" y="987425"/>
            <a:ext cx="686607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3814" y="2057400"/>
            <a:ext cx="46282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19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814" y="457200"/>
            <a:ext cx="4628211" cy="16002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86607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43814" y="2057400"/>
            <a:ext cx="462821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270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6468702"/>
            <a:ext cx="12192000" cy="389298"/>
          </a:xfrm>
          <a:prstGeom prst="rect">
            <a:avLst/>
          </a:prstGeom>
          <a:solidFill>
            <a:srgbClr val="0094DA"/>
          </a:solidFill>
          <a:ln>
            <a:solidFill>
              <a:srgbClr val="0094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43814" y="365125"/>
            <a:ext cx="91622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43813" y="1825625"/>
            <a:ext cx="119054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43813" y="6468704"/>
            <a:ext cx="36554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9306059" y="64687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D8AD33A-B72C-4580-AD60-5119A8068CEE}" type="slidenum">
              <a:rPr lang="pl-PL" altLang="pl-PL" smtClean="0"/>
              <a:pPr>
                <a:defRPr/>
              </a:pPr>
              <a:t>‹#›</a:t>
            </a:fld>
            <a:endParaRPr lang="pl-PL" altLang="pl-PL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236982428"/>
              </p:ext>
            </p:extLst>
          </p:nvPr>
        </p:nvGraphicFramePr>
        <p:xfrm>
          <a:off x="0" y="1588"/>
          <a:ext cx="1921669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1" name="Obraz - mapa bitowa" r:id="rId14" imgW="2561905" imgH="647619" progId="Paint.Picture">
                  <p:embed/>
                </p:oleObj>
              </mc:Choice>
              <mc:Fallback>
                <p:oleObj name="Obraz - mapa bitowa" r:id="rId14" imgW="2561905" imgH="647619" progId="Paint.Picture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88"/>
                        <a:ext cx="1921669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3" t="19279" r="14168" b="16735"/>
          <a:stretch/>
        </p:blipFill>
        <p:spPr>
          <a:xfrm>
            <a:off x="9306059" y="-1"/>
            <a:ext cx="2885941" cy="184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6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94D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zovia.pl/" TargetMode="Externa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10" Type="http://schemas.openxmlformats.org/officeDocument/2006/relationships/image" Target="../media/image8.jpeg"/><Relationship Id="rId4" Type="http://schemas.openxmlformats.org/officeDocument/2006/relationships/diagramLayout" Target="../diagrams/layout14.xml"/><Relationship Id="rId9" Type="http://schemas.openxmlformats.org/officeDocument/2006/relationships/hyperlink" Target="http://www.powietrze.mazovia.p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ietrze.mazovia.pl/" TargetMode="External"/><Relationship Id="rId2" Type="http://schemas.openxmlformats.org/officeDocument/2006/relationships/hyperlink" Target="http://www.mazovia.p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owietrze@mazovia.p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gdalena.sladowska@mazovia.p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26" Type="http://schemas.microsoft.com/office/2007/relationships/diagramDrawing" Target="../diagrams/drawing6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5" Type="http://schemas.openxmlformats.org/officeDocument/2006/relationships/diagramColors" Target="../diagrams/colors6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24" Type="http://schemas.openxmlformats.org/officeDocument/2006/relationships/diagramQuickStyle" Target="../diagrams/quickStyle6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23" Type="http://schemas.openxmlformats.org/officeDocument/2006/relationships/diagramLayout" Target="../diagrams/layout6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Relationship Id="rId22" Type="http://schemas.openxmlformats.org/officeDocument/2006/relationships/diagramData" Target="../diagrams/data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516063"/>
            <a:ext cx="9144000" cy="2387600"/>
          </a:xfrm>
        </p:spPr>
        <p:txBody>
          <a:bodyPr>
            <a:noAutofit/>
          </a:bodyPr>
          <a:lstStyle/>
          <a:p>
            <a:r>
              <a:rPr lang="pl-PL" sz="4400" dirty="0">
                <a:solidFill>
                  <a:srgbClr val="4EA6E2"/>
                </a:solidFill>
                <a:latin typeface="+mn-lt"/>
              </a:rPr>
              <a:t>Mazowiecki Instrument Wsparcia Ochrony </a:t>
            </a:r>
            <a:r>
              <a:rPr lang="pl-PL" sz="4400" dirty="0" smtClean="0">
                <a:solidFill>
                  <a:srgbClr val="4EA6E2"/>
                </a:solidFill>
                <a:latin typeface="+mn-lt"/>
              </a:rPr>
              <a:t>Powietrza </a:t>
            </a:r>
            <a:r>
              <a:rPr lang="pl-PL" sz="4400" b="1" dirty="0" smtClean="0">
                <a:solidFill>
                  <a:srgbClr val="4EA6E2"/>
                </a:solidFill>
                <a:latin typeface="+mn-lt"/>
              </a:rPr>
              <a:t/>
            </a:r>
            <a:br>
              <a:rPr lang="pl-PL" sz="4400" b="1" dirty="0" smtClean="0">
                <a:solidFill>
                  <a:srgbClr val="4EA6E2"/>
                </a:solidFill>
                <a:latin typeface="+mn-lt"/>
              </a:rPr>
            </a:br>
            <a:r>
              <a:rPr lang="pl-PL" sz="4400" dirty="0" smtClean="0">
                <a:solidFill>
                  <a:srgbClr val="4EA6E2"/>
                </a:solidFill>
                <a:latin typeface="+mn-lt"/>
              </a:rPr>
              <a:t>(MIWOP)</a:t>
            </a:r>
            <a:endParaRPr lang="pl-PL" sz="4400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524000" y="4140199"/>
            <a:ext cx="9144000" cy="1358179"/>
          </a:xfrm>
        </p:spPr>
        <p:txBody>
          <a:bodyPr>
            <a:normAutofit lnSpcReduction="10000"/>
          </a:bodyPr>
          <a:lstStyle/>
          <a:p>
            <a:pPr algn="l"/>
            <a:r>
              <a:rPr lang="pl-PL" sz="2600" dirty="0" smtClean="0"/>
              <a:t>Magdalena </a:t>
            </a:r>
            <a:r>
              <a:rPr lang="pl-PL" sz="2600" dirty="0"/>
              <a:t>Śladowska</a:t>
            </a:r>
          </a:p>
          <a:p>
            <a:pPr algn="l"/>
            <a:r>
              <a:rPr lang="pl-PL" sz="1300" dirty="0"/>
              <a:t>Kierownik Wydziału Emisji i Ochrony Powietrza</a:t>
            </a:r>
          </a:p>
          <a:p>
            <a:pPr algn="l">
              <a:spcBef>
                <a:spcPts val="300"/>
              </a:spcBef>
            </a:pPr>
            <a:r>
              <a:rPr lang="pl-PL" sz="1300" dirty="0"/>
              <a:t>Departamentu Gospodarki Odpadami, Emisji </a:t>
            </a:r>
            <a:br>
              <a:rPr lang="pl-PL" sz="1300" dirty="0"/>
            </a:br>
            <a:r>
              <a:rPr lang="pl-PL" sz="1300" dirty="0"/>
              <a:t>i Pozwoleń </a:t>
            </a:r>
            <a:r>
              <a:rPr lang="pl-PL" sz="1300" dirty="0" smtClean="0"/>
              <a:t>Zintegrowanych</a:t>
            </a:r>
            <a:endParaRPr lang="pl-PL" sz="1300" dirty="0"/>
          </a:p>
          <a:p>
            <a:pPr algn="l">
              <a:spcBef>
                <a:spcPts val="300"/>
              </a:spcBef>
            </a:pPr>
            <a:r>
              <a:rPr lang="pl-PL" sz="1300" dirty="0"/>
              <a:t>Urzędu Marszałkowskiego Województwa Mazowieckiego w Warszawie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798058"/>
            <a:ext cx="12196119" cy="736092"/>
          </a:xfrm>
          <a:prstGeom prst="rect">
            <a:avLst/>
          </a:prstGeom>
        </p:spPr>
      </p:pic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75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Co należy zrobić aby wziąć udział </a:t>
            </a:r>
            <a:br>
              <a:rPr lang="pl-PL" dirty="0" smtClean="0">
                <a:solidFill>
                  <a:srgbClr val="4EA6E2"/>
                </a:solidFill>
                <a:latin typeface="+mn-lt"/>
              </a:rPr>
            </a:br>
            <a:r>
              <a:rPr lang="pl-PL" dirty="0" smtClean="0">
                <a:solidFill>
                  <a:srgbClr val="4EA6E2"/>
                </a:solidFill>
                <a:latin typeface="+mn-lt"/>
              </a:rPr>
              <a:t>w Programie?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10</a:t>
            </a:fld>
            <a:endParaRPr lang="pl-PL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3762779"/>
              </p:ext>
            </p:extLst>
          </p:nvPr>
        </p:nvGraphicFramePr>
        <p:xfrm>
          <a:off x="143814" y="1664701"/>
          <a:ext cx="11905444" cy="1920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746315"/>
              </p:ext>
            </p:extLst>
          </p:nvPr>
        </p:nvGraphicFramePr>
        <p:xfrm>
          <a:off x="144464" y="4573855"/>
          <a:ext cx="5717494" cy="1894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Symbol zastępczy zawartości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6847153"/>
              </p:ext>
            </p:extLst>
          </p:nvPr>
        </p:nvGraphicFramePr>
        <p:xfrm>
          <a:off x="6253843" y="4573855"/>
          <a:ext cx="5795415" cy="1761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6" name="Mnożenie 5"/>
          <p:cNvSpPr/>
          <p:nvPr/>
        </p:nvSpPr>
        <p:spPr>
          <a:xfrm>
            <a:off x="6253843" y="4573854"/>
            <a:ext cx="5795415" cy="1894846"/>
          </a:xfrm>
          <a:prstGeom prst="mathMultiply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237583" y="3855865"/>
            <a:ext cx="17179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indent="0" algn="ctr">
              <a:spcAft>
                <a:spcPts val="1200"/>
              </a:spcAft>
              <a:buNone/>
            </a:pPr>
            <a:r>
              <a:rPr lang="pl-PL" sz="3200" b="1" dirty="0">
                <a:solidFill>
                  <a:srgbClr val="FF0000"/>
                </a:solidFill>
              </a:rPr>
              <a:t>Ważne! </a:t>
            </a:r>
          </a:p>
        </p:txBody>
      </p:sp>
    </p:spTree>
    <p:extLst>
      <p:ext uri="{BB962C8B-B14F-4D97-AF65-F5344CB8AC3E}">
        <p14:creationId xmlns:p14="http://schemas.microsoft.com/office/powerpoint/2010/main" val="45396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120DAD-E93A-43DC-80E7-19C1478F18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7D1E02-C049-4ADB-9684-4372213E1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E2B982-B1F7-48E8-9E62-0253A9C02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D085BE-D214-49A2-B111-261227143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E6F62E-4229-4FD2-8805-E32343CA8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4B2D3D-8C6C-49CF-801D-A1F90EF0B2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  <p:bldGraphic spid="10" grpId="0">
        <p:bldAsOne/>
      </p:bldGraphic>
      <p:bldGraphic spid="11" grpId="0">
        <p:bldAsOne/>
      </p:bldGraphic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Co należy zrobić aby wziąć udział </a:t>
            </a:r>
            <a:br>
              <a:rPr lang="pl-PL" dirty="0" smtClean="0">
                <a:solidFill>
                  <a:srgbClr val="4EA6E2"/>
                </a:solidFill>
                <a:latin typeface="+mn-lt"/>
              </a:rPr>
            </a:br>
            <a:r>
              <a:rPr lang="pl-PL" dirty="0" smtClean="0">
                <a:solidFill>
                  <a:srgbClr val="4EA6E2"/>
                </a:solidFill>
                <a:latin typeface="+mn-lt"/>
              </a:rPr>
              <a:t>w Programie?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11</a:t>
            </a:fld>
            <a:endParaRPr lang="pl-PL"/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68498"/>
              </p:ext>
            </p:extLst>
          </p:nvPr>
        </p:nvGraphicFramePr>
        <p:xfrm>
          <a:off x="144463" y="1825625"/>
          <a:ext cx="119046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857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B47172-ABC0-4135-9A13-810C9B76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142A4FE-B014-4110-911E-E85407F3F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5D3605A-7AF7-4941-AB88-C0A69779E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C6F5D6-217D-40C4-A38B-C7D04DB81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91CC8B7-3AFD-465B-9C92-BB10E0992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4A55565-7588-4DBC-9C6C-7897222BAC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70A69A8-1CC5-4575-95C3-D46D41E38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14E7C28-6F56-42FE-A1C2-781F5E1E55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38CE9A3-3B67-49F9-9956-D030CE17AD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901DC49-262C-40DB-AEDA-F48E4F7D3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9ACD21F-B12F-4911-936D-B105C43E4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Co należy zrobić aby wziąć udział </a:t>
            </a:r>
            <a:br>
              <a:rPr lang="pl-PL" dirty="0" smtClean="0">
                <a:solidFill>
                  <a:srgbClr val="4EA6E2"/>
                </a:solidFill>
                <a:latin typeface="+mn-lt"/>
              </a:rPr>
            </a:br>
            <a:r>
              <a:rPr lang="pl-PL" dirty="0" smtClean="0">
                <a:solidFill>
                  <a:srgbClr val="4EA6E2"/>
                </a:solidFill>
                <a:latin typeface="+mn-lt"/>
              </a:rPr>
              <a:t>w Programie?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12</a:t>
            </a:fld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609767"/>
              </p:ext>
            </p:extLst>
          </p:nvPr>
        </p:nvGraphicFramePr>
        <p:xfrm>
          <a:off x="5011646" y="3144566"/>
          <a:ext cx="2156597" cy="2879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Dokument" r:id="rId3" imgW="6394146" imgH="8551854" progId="Word.Document.12">
                  <p:embed/>
                </p:oleObj>
              </mc:Choice>
              <mc:Fallback>
                <p:oleObj name="Dokument" r:id="rId3" imgW="6394146" imgH="855185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11646" y="3144566"/>
                        <a:ext cx="2156597" cy="28796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5"/>
          <a:srcRect l="35893" t="26395" r="9465" b="35268"/>
          <a:stretch/>
        </p:blipFill>
        <p:spPr>
          <a:xfrm>
            <a:off x="1971540" y="1690688"/>
            <a:ext cx="8779788" cy="477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Harmonogram Programu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752069"/>
              </p:ext>
            </p:extLst>
          </p:nvPr>
        </p:nvGraphicFramePr>
        <p:xfrm>
          <a:off x="144463" y="620486"/>
          <a:ext cx="11904662" cy="6213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8292863" y="1336999"/>
            <a:ext cx="3582627" cy="10215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pl-PL" dirty="0" smtClean="0"/>
              <a:t>termin </a:t>
            </a:r>
            <a:r>
              <a:rPr lang="pl-PL" dirty="0"/>
              <a:t>uważa się za zachowany, jeśli wniosek wpłynie do Urzędu najpóźniej 31 marca 2020 r.</a:t>
            </a:r>
          </a:p>
        </p:txBody>
      </p:sp>
    </p:spTree>
    <p:extLst>
      <p:ext uri="{BB962C8B-B14F-4D97-AF65-F5344CB8AC3E}">
        <p14:creationId xmlns:p14="http://schemas.microsoft.com/office/powerpoint/2010/main" val="19168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8742BC-C827-44D9-BC53-E12D60A78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EC7489-7AB1-4479-8183-0C6FA23BC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69FC91-C35E-40BF-AF93-5FD601584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1670C0-B8AD-4B09-ADF3-D20257904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42B1D9-022B-4E8F-824C-EF3C26566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F0D5A4-3487-4DE6-B8EB-A6D59FFAB1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F98B6-528E-473A-B205-7CA0B110B3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C6DA1-85A7-489B-931B-4B9E9B3327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3814" y="365125"/>
            <a:ext cx="9162246" cy="728889"/>
          </a:xfrm>
        </p:spPr>
        <p:txBody>
          <a:bodyPr>
            <a:no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Co dalej?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43813" y="1199553"/>
            <a:ext cx="11905445" cy="2955006"/>
          </a:xfrm>
        </p:spPr>
        <p:txBody>
          <a:bodyPr>
            <a:normAutofit/>
          </a:bodyPr>
          <a:lstStyle/>
          <a:p>
            <a:pPr marL="0" lvl="2" indent="0">
              <a:spcAft>
                <a:spcPts val="300"/>
              </a:spcAft>
              <a:buNone/>
            </a:pPr>
            <a:r>
              <a:rPr lang="pl-PL" sz="2800" dirty="0" smtClean="0"/>
              <a:t>Wyłonieni Beneficjenci, otrzymają środki pomocy finansowej:</a:t>
            </a:r>
          </a:p>
          <a:p>
            <a:pPr marL="0" lvl="2" indent="0">
              <a:spcAft>
                <a:spcPts val="300"/>
              </a:spcAft>
              <a:buNone/>
            </a:pPr>
            <a:endParaRPr lang="pl-PL" sz="1000" dirty="0" smtClean="0"/>
          </a:p>
          <a:p>
            <a:pPr lvl="2">
              <a:spcAft>
                <a:spcPts val="300"/>
              </a:spcAft>
            </a:pPr>
            <a:r>
              <a:rPr lang="pl-PL" dirty="0" smtClean="0"/>
              <a:t>w terminie </a:t>
            </a:r>
            <a:r>
              <a:rPr lang="pl-PL" b="1" dirty="0" smtClean="0"/>
              <a:t>14 dni kalendarzowych </a:t>
            </a:r>
            <a:r>
              <a:rPr lang="pl-PL" dirty="0" smtClean="0"/>
              <a:t>od dnia </a:t>
            </a:r>
            <a:r>
              <a:rPr lang="pl-PL" b="1" dirty="0" smtClean="0"/>
              <a:t>podpisania umowy </a:t>
            </a:r>
            <a:r>
              <a:rPr lang="pl-PL" dirty="0" smtClean="0"/>
              <a:t>– w przypadku umowy dotacji (inwentaryzacja źródeł ciepła);</a:t>
            </a:r>
          </a:p>
          <a:p>
            <a:pPr lvl="2">
              <a:spcAft>
                <a:spcPts val="300"/>
              </a:spcAft>
            </a:pPr>
            <a:endParaRPr lang="pl-PL" sz="1000" dirty="0" smtClean="0"/>
          </a:p>
          <a:p>
            <a:pPr lvl="2"/>
            <a:r>
              <a:rPr lang="pl-PL" dirty="0" smtClean="0"/>
              <a:t>w terminie </a:t>
            </a:r>
            <a:r>
              <a:rPr lang="pl-PL" b="1" dirty="0" smtClean="0"/>
              <a:t>14 dni kalendarzowych </a:t>
            </a:r>
            <a:r>
              <a:rPr lang="pl-PL" dirty="0" smtClean="0"/>
              <a:t>od dnia </a:t>
            </a:r>
            <a:r>
              <a:rPr lang="pl-PL" b="1" dirty="0" smtClean="0"/>
              <a:t>zaakceptowania przez WM sprawozdania końcowego</a:t>
            </a:r>
            <a:r>
              <a:rPr lang="pl-PL" dirty="0" smtClean="0"/>
              <a:t>, jednak nie później niż do dnia </a:t>
            </a:r>
            <a:r>
              <a:rPr lang="pl-PL" b="1" dirty="0" smtClean="0"/>
              <a:t>31 grudnia 2020 r. – </a:t>
            </a:r>
            <a:r>
              <a:rPr lang="pl-PL" dirty="0" smtClean="0"/>
              <a:t>w przypadku umowy refundacji (na pozostałe zadania).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14</a:t>
            </a:fld>
            <a:endParaRPr lang="pl-PL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0087170"/>
              </p:ext>
            </p:extLst>
          </p:nvPr>
        </p:nvGraphicFramePr>
        <p:xfrm>
          <a:off x="284311" y="4159595"/>
          <a:ext cx="8128000" cy="2161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Grupa 9"/>
          <p:cNvGrpSpPr/>
          <p:nvPr/>
        </p:nvGrpSpPr>
        <p:grpSpPr>
          <a:xfrm>
            <a:off x="8551082" y="4196175"/>
            <a:ext cx="3251200" cy="2161954"/>
            <a:chOff x="0" y="0"/>
            <a:chExt cx="3251200" cy="2972052"/>
          </a:xfrm>
        </p:grpSpPr>
        <p:sp>
          <p:nvSpPr>
            <p:cNvPr id="11" name="Prostokąt zaokrąglony 10"/>
            <p:cNvSpPr/>
            <p:nvPr/>
          </p:nvSpPr>
          <p:spPr>
            <a:xfrm>
              <a:off x="0" y="0"/>
              <a:ext cx="3251200" cy="29720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ole tekstowe 11"/>
            <p:cNvSpPr txBox="1"/>
            <p:nvPr/>
          </p:nvSpPr>
          <p:spPr>
            <a:xfrm>
              <a:off x="145084" y="145084"/>
              <a:ext cx="2961032" cy="26818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5740" tIns="102870" rIns="205740" bIns="102870" numCol="1" spcCol="1270" anchor="t" anchorCtr="0">
              <a:noAutofit/>
            </a:bodyPr>
            <a:lstStyle/>
            <a:p>
              <a:pPr marL="0" lvl="2">
                <a:defRPr/>
              </a:pPr>
              <a:r>
                <a:rPr lang="pl-PL" sz="2000" dirty="0"/>
                <a:t>na stronach internetowych </a:t>
              </a:r>
              <a:r>
                <a:rPr lang="pl-PL" sz="2000" dirty="0" smtClean="0">
                  <a:hlinkClick r:id="rId8"/>
                </a:rPr>
                <a:t>www.mazovia.pl</a:t>
              </a:r>
              <a:r>
                <a:rPr lang="pl-PL" sz="2000" dirty="0" smtClean="0"/>
                <a:t> </a:t>
              </a:r>
              <a:r>
                <a:rPr lang="pl-PL" sz="2000" dirty="0"/>
                <a:t>oraz </a:t>
              </a:r>
              <a:r>
                <a:rPr lang="pl-PL" sz="2000" dirty="0" smtClean="0">
                  <a:hlinkClick r:id="rId9"/>
                </a:rPr>
                <a:t>www.powietrze.</a:t>
              </a:r>
              <a:br>
                <a:rPr lang="pl-PL" sz="2000" dirty="0" smtClean="0">
                  <a:hlinkClick r:id="rId9"/>
                </a:rPr>
              </a:br>
              <a:r>
                <a:rPr lang="pl-PL" sz="2000" dirty="0" smtClean="0">
                  <a:hlinkClick r:id="rId9"/>
                </a:rPr>
                <a:t>mazovia.pl</a:t>
              </a:r>
              <a:endParaRPr lang="pl-PL" sz="2000" dirty="0"/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27" y="4783679"/>
            <a:ext cx="1537870" cy="153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14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4EA6E2"/>
                </a:solidFill>
                <a:latin typeface="+mn-lt"/>
              </a:rPr>
              <a:t>Więcej informacji o </a:t>
            </a:r>
            <a:r>
              <a:rPr lang="pl-PL" dirty="0" smtClean="0">
                <a:solidFill>
                  <a:srgbClr val="4EA6E2"/>
                </a:solidFill>
                <a:latin typeface="+mn-lt"/>
              </a:rPr>
              <a:t>Programie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Szczegółowe informacje na </a:t>
            </a:r>
            <a:r>
              <a:rPr lang="pl-PL" dirty="0" smtClean="0"/>
              <a:t>temat: </a:t>
            </a:r>
          </a:p>
          <a:p>
            <a:r>
              <a:rPr lang="pl-PL" dirty="0" smtClean="0"/>
              <a:t>MIWOP Mazowsze 2020</a:t>
            </a:r>
          </a:p>
          <a:p>
            <a:r>
              <a:rPr lang="pl-PL" dirty="0" smtClean="0"/>
              <a:t>katalogu </a:t>
            </a:r>
            <a:r>
              <a:rPr lang="pl-PL" dirty="0"/>
              <a:t>kosztów kwalifikowanych i niekwalifikowanych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zostały </a:t>
            </a:r>
            <a:r>
              <a:rPr lang="pl-PL" dirty="0"/>
              <a:t>określone w </a:t>
            </a:r>
            <a:r>
              <a:rPr lang="pl-PL" b="1" dirty="0" smtClean="0"/>
              <a:t>Regulaminie</a:t>
            </a:r>
            <a:r>
              <a:rPr lang="pl-PL" dirty="0" smtClean="0"/>
              <a:t> </a:t>
            </a:r>
            <a:r>
              <a:rPr lang="pl-PL" dirty="0"/>
              <a:t>dostępnym na stronie internetowej: </a:t>
            </a:r>
            <a:r>
              <a:rPr lang="pl-PL" dirty="0">
                <a:hlinkClick r:id="rId2"/>
              </a:rPr>
              <a:t>www.mazovia.pl</a:t>
            </a:r>
            <a:r>
              <a:rPr lang="pl-PL" dirty="0"/>
              <a:t> oraz </a:t>
            </a:r>
            <a:r>
              <a:rPr lang="pl-PL" dirty="0">
                <a:hlinkClick r:id="rId3"/>
              </a:rPr>
              <a:t>www.powietrze.mazovia.pl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Warszawa, 26 lutego 2020 r.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9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4EA6E2"/>
                </a:solidFill>
                <a:latin typeface="+mn-lt"/>
              </a:rPr>
              <a:t>Zapraszamy do kontaktu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Wydział Emisji i Ochrony Powietrza</a:t>
            </a:r>
          </a:p>
          <a:p>
            <a:pPr marL="0" indent="0">
              <a:buNone/>
            </a:pPr>
            <a:r>
              <a:rPr lang="pl-PL" dirty="0"/>
              <a:t>Departamentu Gospodarki Odpadami, Emisji i Pozwoleń Zintegrowanych</a:t>
            </a:r>
          </a:p>
          <a:p>
            <a:pPr marL="0" indent="0">
              <a:buNone/>
            </a:pPr>
            <a:r>
              <a:rPr lang="pl-PL" dirty="0"/>
              <a:t>Urzędu Marszałkowskiego Województwa Mazowieckiego w Warszawie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e-mail: </a:t>
            </a:r>
            <a:r>
              <a:rPr lang="pl-PL" dirty="0">
                <a:hlinkClick r:id="rId3"/>
              </a:rPr>
              <a:t>powietrze@mazovia.pl</a:t>
            </a:r>
            <a:r>
              <a:rPr lang="pl-PL" dirty="0"/>
              <a:t> </a:t>
            </a:r>
          </a:p>
          <a:p>
            <a:endParaRPr lang="pl-PL" dirty="0"/>
          </a:p>
          <a:p>
            <a:r>
              <a:rPr lang="pl-PL" dirty="0"/>
              <a:t>Joanna Milczarek, tel. 22 597 90 98, </a:t>
            </a:r>
          </a:p>
          <a:p>
            <a:r>
              <a:rPr lang="pl-PL" dirty="0"/>
              <a:t>Wioletta Świderska, tel. 22 597 90 97</a:t>
            </a:r>
          </a:p>
          <a:p>
            <a:r>
              <a:rPr lang="pl-PL" dirty="0"/>
              <a:t>Anna Gadomska, tel. 22 597 94 61</a:t>
            </a:r>
          </a:p>
          <a:p>
            <a:r>
              <a:rPr lang="pl-PL" dirty="0"/>
              <a:t>Piotr Wojciechowicz, tel. 22 597 90 82</a:t>
            </a:r>
          </a:p>
          <a:p>
            <a:r>
              <a:rPr lang="pl-PL" dirty="0"/>
              <a:t>Wioletta Buszko, tel. 22 597 90 96</a:t>
            </a:r>
          </a:p>
          <a:p>
            <a:r>
              <a:rPr lang="pl-PL" dirty="0"/>
              <a:t>Agnieszka Cięszczyk, tel. 22 356 38 63 </a:t>
            </a:r>
          </a:p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14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4" name="Podtytu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pl-PL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Magdalena Śladowska</a:t>
            </a:r>
          </a:p>
          <a:p>
            <a:pPr marL="0" lvl="1" indent="0">
              <a:spcAft>
                <a:spcPts val="300"/>
              </a:spcAft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Kierownik Wydziału Emisji i Ochrony Powietrza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Departamentu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Gospodarki Odpadami, Emisji i Pozwoleń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Zintegrowanych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Urzędu Marszałkowskiego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Województwa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Mazowieckiego w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Warszawie</a:t>
            </a:r>
          </a:p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magdalena.sladowska@mazovia.pl</a:t>
            </a:r>
            <a:endParaRPr lang="pl-P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tel.: 22 59 79 468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17</a:t>
            </a:fld>
            <a:endParaRPr lang="pl-PL"/>
          </a:p>
        </p:txBody>
      </p:sp>
      <p:pic>
        <p:nvPicPr>
          <p:cNvPr id="57346" name="Obraz 7" descr="image00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058" y="3582760"/>
            <a:ext cx="2885941" cy="288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84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Czym jest MIWOP?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2</a:t>
            </a:fld>
            <a:endParaRPr lang="pl-PL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1866511"/>
              </p:ext>
            </p:extLst>
          </p:nvPr>
        </p:nvGraphicFramePr>
        <p:xfrm>
          <a:off x="749300" y="1854199"/>
          <a:ext cx="10502900" cy="432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48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F5B8763-DCE4-4E97-8114-708317FE97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70B8B85-3DE5-4A1D-B3D6-28DF03C96E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8E9CB2B-6FFC-4AEF-9FB7-5413757CB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9AC38D8-E914-491E-8D5E-3EA83F34B0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3080B30-2F75-4D77-8E39-F1DD01B4A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06EC041-1A8A-44E3-8E48-15860F569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F99C6F9-A5B4-4187-9385-8A658BA70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E5E0733-0929-4329-A7CD-C3B8620C2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C87934E-9890-4A45-AE23-921ED6032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Kolejna edycja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3</a:t>
            </a:fld>
            <a:endParaRPr lang="pl-PL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410886639"/>
              </p:ext>
            </p:extLst>
          </p:nvPr>
        </p:nvGraphicFramePr>
        <p:xfrm>
          <a:off x="1897922" y="2011949"/>
          <a:ext cx="9038772" cy="65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781419835"/>
              </p:ext>
            </p:extLst>
          </p:nvPr>
        </p:nvGraphicFramePr>
        <p:xfrm>
          <a:off x="1897922" y="2726313"/>
          <a:ext cx="9038772" cy="80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861450782"/>
              </p:ext>
            </p:extLst>
          </p:nvPr>
        </p:nvGraphicFramePr>
        <p:xfrm>
          <a:off x="1897922" y="4418831"/>
          <a:ext cx="9038772" cy="677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440270326"/>
              </p:ext>
            </p:extLst>
          </p:nvPr>
        </p:nvGraphicFramePr>
        <p:xfrm>
          <a:off x="1897922" y="3591611"/>
          <a:ext cx="9038772" cy="766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563075025"/>
              </p:ext>
            </p:extLst>
          </p:nvPr>
        </p:nvGraphicFramePr>
        <p:xfrm>
          <a:off x="1897922" y="5156634"/>
          <a:ext cx="9038772" cy="990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427965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Graphic spid="17" grpId="0">
        <p:bldAsOne/>
      </p:bldGraphic>
      <p:bldGraphic spid="18" grpId="0">
        <p:bldAsOne/>
      </p:bldGraphic>
      <p:bldGraphic spid="1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2066307" y="1626918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pl-PL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endParaRPr lang="pl-PL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endParaRPr lang="pl-PL" dirty="0">
              <a:solidFill>
                <a:prstClr val="black"/>
              </a:solidFill>
              <a:latin typeface="Calibri" panose="020F0502020204030204"/>
            </a:endParaRPr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208479"/>
              </p:ext>
            </p:extLst>
          </p:nvPr>
        </p:nvGraphicFramePr>
        <p:xfrm>
          <a:off x="736600" y="538843"/>
          <a:ext cx="10499724" cy="577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543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 MIWOP 2020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143813" y="1825625"/>
            <a:ext cx="11905445" cy="4643076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5</a:t>
            </a:fld>
            <a:endParaRPr lang="pl-PL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513309557"/>
              </p:ext>
            </p:extLst>
          </p:nvPr>
        </p:nvGraphicFramePr>
        <p:xfrm>
          <a:off x="1642534" y="1690688"/>
          <a:ext cx="8906933" cy="477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320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F201C9A-26B9-4EC7-867D-4F549E108B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0F201C9A-26B9-4EC7-867D-4F549E108B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F5C5EB0-4729-4D19-9499-D4298529F5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1F5C5EB0-4729-4D19-9499-D4298529F5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A0F7E60-5024-444F-A420-7B0455B0A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BA0F7E60-5024-444F-A420-7B0455B0A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D6766F3-33FF-47BD-B5F3-730F688BB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8D6766F3-33FF-47BD-B5F3-730F688BB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41C8430-1611-4010-A280-2FB6E61BC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A41C8430-1611-4010-A280-2FB6E61BC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1B52612-533F-4B07-940D-5EC173BC6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dgm id="{61B52612-533F-4B07-940D-5EC173BC62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4EF9AF1-482A-4F44-9EA8-1AAE966054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graphicEl>
                                              <a:dgm id="{B4EF9AF1-482A-4F44-9EA8-1AAE966054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A8DB464-54E4-4240-9414-10F60814D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graphicEl>
                                              <a:dgm id="{0A8DB464-54E4-4240-9414-10F60814D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rzałka w lewo 10"/>
          <p:cNvSpPr/>
          <p:nvPr/>
        </p:nvSpPr>
        <p:spPr>
          <a:xfrm rot="11248163">
            <a:off x="5848166" y="4732050"/>
            <a:ext cx="2179584" cy="810501"/>
          </a:xfrm>
          <a:prstGeom prst="leftArrow">
            <a:avLst>
              <a:gd name="adj1" fmla="val 60000"/>
              <a:gd name="adj2" fmla="val 50000"/>
            </a:avLst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4EA6E2"/>
                </a:solidFill>
                <a:latin typeface="+mn-lt"/>
              </a:rPr>
              <a:t>Działania naprawcze POP:</a:t>
            </a:r>
            <a:br>
              <a:rPr lang="pl-PL" dirty="0" smtClean="0">
                <a:solidFill>
                  <a:srgbClr val="4EA6E2"/>
                </a:solidFill>
                <a:latin typeface="+mn-lt"/>
              </a:rPr>
            </a:br>
            <a:r>
              <a:rPr lang="pl-PL" dirty="0" smtClean="0">
                <a:solidFill>
                  <a:srgbClr val="4EA6E2"/>
                </a:solidFill>
                <a:latin typeface="+mn-lt"/>
              </a:rPr>
              <a:t>Inwentaryzacja </a:t>
            </a:r>
            <a:r>
              <a:rPr lang="pl-PL" dirty="0">
                <a:solidFill>
                  <a:srgbClr val="4EA6E2"/>
                </a:solidFill>
                <a:latin typeface="+mn-lt"/>
              </a:rPr>
              <a:t>źródeł niskiej emisji</a:t>
            </a:r>
          </a:p>
        </p:txBody>
      </p:sp>
      <p:sp>
        <p:nvSpPr>
          <p:cNvPr id="13" name="Dowolny kształt 12"/>
          <p:cNvSpPr/>
          <p:nvPr/>
        </p:nvSpPr>
        <p:spPr>
          <a:xfrm>
            <a:off x="4341487" y="3623850"/>
            <a:ext cx="2843865" cy="2843865"/>
          </a:xfrm>
          <a:custGeom>
            <a:avLst/>
            <a:gdLst>
              <a:gd name="connsiteX0" fmla="*/ 0 w 2843865"/>
              <a:gd name="connsiteY0" fmla="*/ 1421933 h 2843865"/>
              <a:gd name="connsiteX1" fmla="*/ 1421933 w 2843865"/>
              <a:gd name="connsiteY1" fmla="*/ 0 h 2843865"/>
              <a:gd name="connsiteX2" fmla="*/ 2843866 w 2843865"/>
              <a:gd name="connsiteY2" fmla="*/ 1421933 h 2843865"/>
              <a:gd name="connsiteX3" fmla="*/ 1421933 w 2843865"/>
              <a:gd name="connsiteY3" fmla="*/ 2843866 h 2843865"/>
              <a:gd name="connsiteX4" fmla="*/ 0 w 2843865"/>
              <a:gd name="connsiteY4" fmla="*/ 1421933 h 2843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3865" h="2843865">
                <a:moveTo>
                  <a:pt x="0" y="1421933"/>
                </a:moveTo>
                <a:cubicBezTo>
                  <a:pt x="0" y="636621"/>
                  <a:pt x="636621" y="0"/>
                  <a:pt x="1421933" y="0"/>
                </a:cubicBezTo>
                <a:cubicBezTo>
                  <a:pt x="2207245" y="0"/>
                  <a:pt x="2843866" y="636621"/>
                  <a:pt x="2843866" y="1421933"/>
                </a:cubicBezTo>
                <a:cubicBezTo>
                  <a:pt x="2843866" y="2207245"/>
                  <a:pt x="2207245" y="2843866"/>
                  <a:pt x="1421933" y="2843866"/>
                </a:cubicBezTo>
                <a:cubicBezTo>
                  <a:pt x="636621" y="2843866"/>
                  <a:pt x="0" y="2207245"/>
                  <a:pt x="0" y="142193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1714" tIns="431714" rIns="431714" bIns="431714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/>
              <a:t>Harmonogram rzeczowo-finansowy</a:t>
            </a:r>
            <a:endParaRPr lang="pl-PL" sz="2400" kern="1200" dirty="0"/>
          </a:p>
        </p:txBody>
      </p:sp>
      <p:sp>
        <p:nvSpPr>
          <p:cNvPr id="14" name="Strzałka w lewo 13"/>
          <p:cNvSpPr/>
          <p:nvPr/>
        </p:nvSpPr>
        <p:spPr>
          <a:xfrm rot="12900000">
            <a:off x="2512230" y="3127105"/>
            <a:ext cx="2179584" cy="8105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Dowolny kształt 14"/>
          <p:cNvSpPr/>
          <p:nvPr/>
        </p:nvSpPr>
        <p:spPr>
          <a:xfrm>
            <a:off x="1358480" y="1826608"/>
            <a:ext cx="2701672" cy="2161337"/>
          </a:xfrm>
          <a:custGeom>
            <a:avLst/>
            <a:gdLst>
              <a:gd name="connsiteX0" fmla="*/ 0 w 2701672"/>
              <a:gd name="connsiteY0" fmla="*/ 216134 h 2161337"/>
              <a:gd name="connsiteX1" fmla="*/ 216134 w 2701672"/>
              <a:gd name="connsiteY1" fmla="*/ 0 h 2161337"/>
              <a:gd name="connsiteX2" fmla="*/ 2485538 w 2701672"/>
              <a:gd name="connsiteY2" fmla="*/ 0 h 2161337"/>
              <a:gd name="connsiteX3" fmla="*/ 2701672 w 2701672"/>
              <a:gd name="connsiteY3" fmla="*/ 216134 h 2161337"/>
              <a:gd name="connsiteX4" fmla="*/ 2701672 w 2701672"/>
              <a:gd name="connsiteY4" fmla="*/ 1945203 h 2161337"/>
              <a:gd name="connsiteX5" fmla="*/ 2485538 w 2701672"/>
              <a:gd name="connsiteY5" fmla="*/ 2161337 h 2161337"/>
              <a:gd name="connsiteX6" fmla="*/ 216134 w 2701672"/>
              <a:gd name="connsiteY6" fmla="*/ 2161337 h 2161337"/>
              <a:gd name="connsiteX7" fmla="*/ 0 w 2701672"/>
              <a:gd name="connsiteY7" fmla="*/ 1945203 h 2161337"/>
              <a:gd name="connsiteX8" fmla="*/ 0 w 2701672"/>
              <a:gd name="connsiteY8" fmla="*/ 216134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72" h="2161337">
                <a:moveTo>
                  <a:pt x="0" y="216134"/>
                </a:moveTo>
                <a:cubicBezTo>
                  <a:pt x="0" y="96766"/>
                  <a:pt x="96766" y="0"/>
                  <a:pt x="216134" y="0"/>
                </a:cubicBezTo>
                <a:lnTo>
                  <a:pt x="2485538" y="0"/>
                </a:lnTo>
                <a:cubicBezTo>
                  <a:pt x="2604906" y="0"/>
                  <a:pt x="2701672" y="96766"/>
                  <a:pt x="2701672" y="216134"/>
                </a:cubicBezTo>
                <a:lnTo>
                  <a:pt x="2701672" y="1945203"/>
                </a:lnTo>
                <a:cubicBezTo>
                  <a:pt x="2701672" y="2064571"/>
                  <a:pt x="2604906" y="2161337"/>
                  <a:pt x="2485538" y="2161337"/>
                </a:cubicBezTo>
                <a:lnTo>
                  <a:pt x="216134" y="2161337"/>
                </a:lnTo>
                <a:cubicBezTo>
                  <a:pt x="96766" y="2161337"/>
                  <a:pt x="0" y="2064571"/>
                  <a:pt x="0" y="1945203"/>
                </a:cubicBezTo>
                <a:lnTo>
                  <a:pt x="0" y="21613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023" tIns="109023" rIns="109023" bIns="10902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/>
              <a:t>Inwentaryzacja</a:t>
            </a:r>
            <a:endParaRPr lang="pl-PL" sz="2400" kern="1200" dirty="0"/>
          </a:p>
        </p:txBody>
      </p:sp>
      <p:sp>
        <p:nvSpPr>
          <p:cNvPr id="16" name="Strzałka w lewo 15"/>
          <p:cNvSpPr/>
          <p:nvPr/>
        </p:nvSpPr>
        <p:spPr>
          <a:xfrm>
            <a:off x="4098328" y="2303891"/>
            <a:ext cx="3412808" cy="810501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6555403"/>
              <a:satOff val="-7776"/>
              <a:lumOff val="-4117"/>
              <a:alphaOff val="0"/>
            </a:schemeClr>
          </a:fillRef>
          <a:effectRef idx="0">
            <a:schemeClr val="accent2">
              <a:hueOff val="-6555403"/>
              <a:satOff val="-7776"/>
              <a:lumOff val="-4117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Dowolny kształt 16"/>
          <p:cNvSpPr/>
          <p:nvPr/>
        </p:nvSpPr>
        <p:spPr>
          <a:xfrm>
            <a:off x="7288319" y="1826598"/>
            <a:ext cx="4035704" cy="2161337"/>
          </a:xfrm>
          <a:custGeom>
            <a:avLst/>
            <a:gdLst>
              <a:gd name="connsiteX0" fmla="*/ 0 w 4035704"/>
              <a:gd name="connsiteY0" fmla="*/ 216134 h 2161337"/>
              <a:gd name="connsiteX1" fmla="*/ 216134 w 4035704"/>
              <a:gd name="connsiteY1" fmla="*/ 0 h 2161337"/>
              <a:gd name="connsiteX2" fmla="*/ 3819570 w 4035704"/>
              <a:gd name="connsiteY2" fmla="*/ 0 h 2161337"/>
              <a:gd name="connsiteX3" fmla="*/ 4035704 w 4035704"/>
              <a:gd name="connsiteY3" fmla="*/ 216134 h 2161337"/>
              <a:gd name="connsiteX4" fmla="*/ 4035704 w 4035704"/>
              <a:gd name="connsiteY4" fmla="*/ 1945203 h 2161337"/>
              <a:gd name="connsiteX5" fmla="*/ 3819570 w 4035704"/>
              <a:gd name="connsiteY5" fmla="*/ 2161337 h 2161337"/>
              <a:gd name="connsiteX6" fmla="*/ 216134 w 4035704"/>
              <a:gd name="connsiteY6" fmla="*/ 2161337 h 2161337"/>
              <a:gd name="connsiteX7" fmla="*/ 0 w 4035704"/>
              <a:gd name="connsiteY7" fmla="*/ 1945203 h 2161337"/>
              <a:gd name="connsiteX8" fmla="*/ 0 w 4035704"/>
              <a:gd name="connsiteY8" fmla="*/ 216134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5704" h="2161337">
                <a:moveTo>
                  <a:pt x="0" y="216134"/>
                </a:moveTo>
                <a:cubicBezTo>
                  <a:pt x="0" y="96766"/>
                  <a:pt x="96766" y="0"/>
                  <a:pt x="216134" y="0"/>
                </a:cubicBezTo>
                <a:lnTo>
                  <a:pt x="3819570" y="0"/>
                </a:lnTo>
                <a:cubicBezTo>
                  <a:pt x="3938938" y="0"/>
                  <a:pt x="4035704" y="96766"/>
                  <a:pt x="4035704" y="216134"/>
                </a:cubicBezTo>
                <a:lnTo>
                  <a:pt x="4035704" y="1945203"/>
                </a:lnTo>
                <a:cubicBezTo>
                  <a:pt x="4035704" y="2064571"/>
                  <a:pt x="3938938" y="2161337"/>
                  <a:pt x="3819570" y="2161337"/>
                </a:cubicBezTo>
                <a:lnTo>
                  <a:pt x="216134" y="2161337"/>
                </a:lnTo>
                <a:cubicBezTo>
                  <a:pt x="96766" y="2161337"/>
                  <a:pt x="0" y="2064571"/>
                  <a:pt x="0" y="1945203"/>
                </a:cubicBezTo>
                <a:lnTo>
                  <a:pt x="0" y="21613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6555403"/>
              <a:satOff val="-7776"/>
              <a:lumOff val="-4117"/>
              <a:alphaOff val="0"/>
            </a:schemeClr>
          </a:fillRef>
          <a:effectRef idx="0">
            <a:schemeClr val="accent2">
              <a:hueOff val="-6555403"/>
              <a:satOff val="-7776"/>
              <a:lumOff val="-411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9023" tIns="109023" rIns="109023" bIns="109023" numCol="1" spcCol="1270" anchor="t" anchorCtr="0">
            <a:noAutofit/>
          </a:bodyPr>
          <a:lstStyle/>
          <a:p>
            <a:pPr lvl="0" algn="l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>
                <a:solidFill>
                  <a:schemeClr val="tx1"/>
                </a:solidFill>
              </a:rPr>
              <a:t>MIWOP 2020</a:t>
            </a:r>
            <a:endParaRPr lang="pl-PL" sz="2400" kern="1200" dirty="0">
              <a:solidFill>
                <a:schemeClr val="tx1"/>
              </a:solidFill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pl-PL" sz="1900" kern="1200" dirty="0" smtClean="0">
                <a:solidFill>
                  <a:schemeClr val="tx1"/>
                </a:solidFill>
              </a:rPr>
              <a:t> Forma wsparcia - dotacja (płatność z góry)</a:t>
            </a:r>
            <a:endParaRPr lang="pl-PL" sz="1900" kern="1200" dirty="0">
              <a:solidFill>
                <a:schemeClr val="tx1"/>
              </a:solidFill>
            </a:endParaRPr>
          </a:p>
          <a:p>
            <a:pPr marL="171450" lvl="1" indent="-171450" algn="l" defTabSz="8445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pl-PL" sz="1900" kern="1200" dirty="0" smtClean="0">
                <a:solidFill>
                  <a:schemeClr val="tx1"/>
                </a:solidFill>
              </a:rPr>
              <a:t>Wysokość dofinansowania - </a:t>
            </a:r>
            <a:r>
              <a:rPr lang="pl-PL" sz="1900" b="1" kern="1200" dirty="0" smtClean="0">
                <a:solidFill>
                  <a:schemeClr val="accent6"/>
                </a:solidFill>
              </a:rPr>
              <a:t>do 100% kosztów kwalifikowanych</a:t>
            </a:r>
            <a:r>
              <a:rPr lang="pl-PL" sz="1900" kern="1200" dirty="0" smtClean="0">
                <a:solidFill>
                  <a:schemeClr val="accent6"/>
                </a:solidFill>
              </a:rPr>
              <a:t> </a:t>
            </a:r>
            <a:r>
              <a:rPr lang="pl-PL" sz="1900" kern="1200" dirty="0" smtClean="0">
                <a:solidFill>
                  <a:schemeClr val="tx1"/>
                </a:solidFill>
              </a:rPr>
              <a:t>zadania, nie więcej niż 200 000 zł</a:t>
            </a:r>
            <a:endParaRPr lang="pl-PL" sz="1900" kern="1200" dirty="0">
              <a:solidFill>
                <a:schemeClr val="tx1"/>
              </a:solidFill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6</a:t>
            </a:fld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8104732" y="4538038"/>
            <a:ext cx="2701672" cy="1380560"/>
          </a:xfrm>
          <a:custGeom>
            <a:avLst/>
            <a:gdLst>
              <a:gd name="connsiteX0" fmla="*/ 0 w 2701672"/>
              <a:gd name="connsiteY0" fmla="*/ 216134 h 2161337"/>
              <a:gd name="connsiteX1" fmla="*/ 216134 w 2701672"/>
              <a:gd name="connsiteY1" fmla="*/ 0 h 2161337"/>
              <a:gd name="connsiteX2" fmla="*/ 2485538 w 2701672"/>
              <a:gd name="connsiteY2" fmla="*/ 0 h 2161337"/>
              <a:gd name="connsiteX3" fmla="*/ 2701672 w 2701672"/>
              <a:gd name="connsiteY3" fmla="*/ 216134 h 2161337"/>
              <a:gd name="connsiteX4" fmla="*/ 2701672 w 2701672"/>
              <a:gd name="connsiteY4" fmla="*/ 1945203 h 2161337"/>
              <a:gd name="connsiteX5" fmla="*/ 2485538 w 2701672"/>
              <a:gd name="connsiteY5" fmla="*/ 2161337 h 2161337"/>
              <a:gd name="connsiteX6" fmla="*/ 216134 w 2701672"/>
              <a:gd name="connsiteY6" fmla="*/ 2161337 h 2161337"/>
              <a:gd name="connsiteX7" fmla="*/ 0 w 2701672"/>
              <a:gd name="connsiteY7" fmla="*/ 1945203 h 2161337"/>
              <a:gd name="connsiteX8" fmla="*/ 0 w 2701672"/>
              <a:gd name="connsiteY8" fmla="*/ 216134 h 216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1672" h="2161337">
                <a:moveTo>
                  <a:pt x="0" y="216134"/>
                </a:moveTo>
                <a:cubicBezTo>
                  <a:pt x="0" y="96766"/>
                  <a:pt x="96766" y="0"/>
                  <a:pt x="216134" y="0"/>
                </a:cubicBezTo>
                <a:lnTo>
                  <a:pt x="2485538" y="0"/>
                </a:lnTo>
                <a:cubicBezTo>
                  <a:pt x="2604906" y="0"/>
                  <a:pt x="2701672" y="96766"/>
                  <a:pt x="2701672" y="216134"/>
                </a:cubicBezTo>
                <a:lnTo>
                  <a:pt x="2701672" y="1945203"/>
                </a:lnTo>
                <a:cubicBezTo>
                  <a:pt x="2701672" y="2064571"/>
                  <a:pt x="2604906" y="2161337"/>
                  <a:pt x="2485538" y="2161337"/>
                </a:cubicBezTo>
                <a:lnTo>
                  <a:pt x="216134" y="2161337"/>
                </a:lnTo>
                <a:cubicBezTo>
                  <a:pt x="96766" y="2161337"/>
                  <a:pt x="0" y="2064571"/>
                  <a:pt x="0" y="1945203"/>
                </a:cubicBezTo>
                <a:lnTo>
                  <a:pt x="0" y="216134"/>
                </a:lnTo>
                <a:close/>
              </a:path>
            </a:pathLst>
          </a:cu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9023" tIns="109023" rIns="109023" bIns="109023" numCol="1" spcCol="1270" anchor="ctr" anchorCtr="0">
            <a:noAutofit/>
          </a:bodyPr>
          <a:lstStyle/>
          <a:p>
            <a:pPr lvl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2400" kern="1200" dirty="0" smtClean="0"/>
              <a:t>Ograniczenie niskiej emisji</a:t>
            </a:r>
            <a:endParaRPr lang="pl-PL" sz="2400" kern="1200" dirty="0"/>
          </a:p>
        </p:txBody>
      </p:sp>
    </p:spTree>
    <p:extLst>
      <p:ext uri="{BB962C8B-B14F-4D97-AF65-F5344CB8AC3E}">
        <p14:creationId xmlns:p14="http://schemas.microsoft.com/office/powerpoint/2010/main" val="278179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inwentaryzacji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Wywiad bezpośredni</a:t>
            </a:r>
          </a:p>
          <a:p>
            <a:pPr lvl="1"/>
            <a:r>
              <a:rPr lang="pl-PL" dirty="0" smtClean="0"/>
              <a:t>Ankiety</a:t>
            </a:r>
          </a:p>
          <a:p>
            <a:pPr lvl="1"/>
            <a:r>
              <a:rPr lang="pl-PL" dirty="0" smtClean="0"/>
              <a:t>Spis przez reprezentanta gminy</a:t>
            </a:r>
          </a:p>
          <a:p>
            <a:r>
              <a:rPr lang="pl-PL" dirty="0" smtClean="0"/>
              <a:t>Rejestrowa – na podstawie innych źródeł</a:t>
            </a:r>
          </a:p>
          <a:p>
            <a:pPr lvl="1"/>
            <a:r>
              <a:rPr lang="pl-PL" dirty="0" smtClean="0"/>
              <a:t>plany zaopatrzenia gmin w ciepło, energię elektryczną i paliwa gazowe, </a:t>
            </a:r>
          </a:p>
          <a:p>
            <a:pPr lvl="1"/>
            <a:r>
              <a:rPr lang="pl-PL" dirty="0" smtClean="0"/>
              <a:t>map </a:t>
            </a:r>
            <a:r>
              <a:rPr lang="pl-PL" dirty="0"/>
              <a:t>sieci ciepłowniczej i gazowej, </a:t>
            </a:r>
            <a:endParaRPr lang="pl-PL" dirty="0" smtClean="0"/>
          </a:p>
          <a:p>
            <a:pPr lvl="1"/>
            <a:r>
              <a:rPr lang="pl-PL" dirty="0" smtClean="0"/>
              <a:t>uchwał </a:t>
            </a:r>
            <a:r>
              <a:rPr lang="pl-PL" dirty="0"/>
              <a:t>w sprawie podziału </a:t>
            </a:r>
            <a:r>
              <a:rPr lang="pl-PL" dirty="0" smtClean="0"/>
              <a:t>administracyjnego</a:t>
            </a:r>
          </a:p>
          <a:p>
            <a:pPr lvl="1"/>
            <a:r>
              <a:rPr lang="pl-PL" dirty="0" smtClean="0"/>
              <a:t>geoportal.gov.pl</a:t>
            </a:r>
          </a:p>
          <a:p>
            <a:r>
              <a:rPr lang="pl-PL" dirty="0" smtClean="0"/>
              <a:t>Kombinowana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3">
            <a:duotone>
              <a:prstClr val="black"/>
              <a:srgbClr val="33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19819"/>
            <a:ext cx="5876925" cy="2962949"/>
          </a:xfrm>
        </p:spPr>
      </p:pic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9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814" y="365126"/>
            <a:ext cx="9162246" cy="1014496"/>
          </a:xfrm>
        </p:spPr>
        <p:txBody>
          <a:bodyPr>
            <a:normAutofit fontScale="90000"/>
          </a:bodyPr>
          <a:lstStyle/>
          <a:p>
            <a:r>
              <a:rPr lang="pl-PL" dirty="0"/>
              <a:t>Koszty </a:t>
            </a:r>
            <a:r>
              <a:rPr lang="pl-PL" dirty="0" smtClean="0"/>
              <a:t>kwalifikowane –inwentaryzacja </a:t>
            </a:r>
            <a:r>
              <a:rPr lang="pl-PL" dirty="0"/>
              <a:t>źródeł ciepła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65684" y="1379622"/>
            <a:ext cx="9883574" cy="508907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wynagrodzenie </a:t>
            </a:r>
            <a:r>
              <a:rPr lang="pl-PL" dirty="0"/>
              <a:t>ekspertów (np. przeprowadzających </a:t>
            </a:r>
            <a:r>
              <a:rPr lang="pl-PL" dirty="0" smtClean="0"/>
              <a:t>szkolenie)</a:t>
            </a:r>
            <a:endParaRPr lang="pl-PL" dirty="0"/>
          </a:p>
          <a:p>
            <a:r>
              <a:rPr lang="pl-PL" dirty="0"/>
              <a:t>r</a:t>
            </a:r>
            <a:r>
              <a:rPr lang="pl-PL" dirty="0" smtClean="0"/>
              <a:t>ekrutacja, przeszkolenie, wynagrodzenie </a:t>
            </a:r>
            <a:r>
              <a:rPr lang="pl-PL" dirty="0"/>
              <a:t>ankieterów</a:t>
            </a:r>
          </a:p>
          <a:p>
            <a:r>
              <a:rPr lang="pl-PL" dirty="0" smtClean="0"/>
              <a:t>wynajem </a:t>
            </a:r>
            <a:r>
              <a:rPr lang="pl-PL" dirty="0"/>
              <a:t>sali szkoleniowej z niezbędnym sprzętem multimedialnym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nagłośnieniem</a:t>
            </a:r>
          </a:p>
          <a:p>
            <a:r>
              <a:rPr lang="pl-PL" dirty="0" smtClean="0"/>
              <a:t>wykonanie </a:t>
            </a:r>
            <a:r>
              <a:rPr lang="pl-PL" dirty="0"/>
              <a:t>identyfikatorów dla ankieterów</a:t>
            </a:r>
          </a:p>
          <a:p>
            <a:r>
              <a:rPr lang="pl-PL" dirty="0"/>
              <a:t>opracowanie i wydruk ankiet</a:t>
            </a:r>
          </a:p>
          <a:p>
            <a:r>
              <a:rPr lang="pl-PL" dirty="0" smtClean="0"/>
              <a:t>wykonanie </a:t>
            </a:r>
            <a:r>
              <a:rPr lang="pl-PL" dirty="0"/>
              <a:t>list i map z lokalizacją </a:t>
            </a:r>
            <a:r>
              <a:rPr lang="pl-PL" dirty="0" smtClean="0"/>
              <a:t>budynków</a:t>
            </a:r>
            <a:r>
              <a:rPr lang="pl-PL" dirty="0"/>
              <a:t> </a:t>
            </a:r>
            <a:r>
              <a:rPr lang="pl-PL" dirty="0" smtClean="0"/>
              <a:t>na użytek ankieterów</a:t>
            </a:r>
          </a:p>
          <a:p>
            <a:r>
              <a:rPr lang="pl-PL" dirty="0"/>
              <a:t>utworzenie bazy danych</a:t>
            </a:r>
          </a:p>
          <a:p>
            <a:r>
              <a:rPr lang="pl-PL" dirty="0"/>
              <a:t>wykonanie aplikacji obsługującej bazę </a:t>
            </a:r>
            <a:r>
              <a:rPr lang="pl-PL" dirty="0" smtClean="0"/>
              <a:t>danych</a:t>
            </a:r>
            <a:endParaRPr lang="pl-PL" dirty="0"/>
          </a:p>
          <a:p>
            <a:r>
              <a:rPr lang="pl-PL" dirty="0" smtClean="0"/>
              <a:t>wykonanie </a:t>
            </a:r>
            <a:r>
              <a:rPr lang="pl-PL" dirty="0"/>
              <a:t>raportu końcowego z wynikami inwentaryzacji</a:t>
            </a:r>
          </a:p>
          <a:p>
            <a:r>
              <a:rPr lang="pl-PL" dirty="0" smtClean="0"/>
              <a:t>usługą przeprowadzenia audytów oraz </a:t>
            </a:r>
            <a:r>
              <a:rPr lang="pl-PL" dirty="0"/>
              <a:t>certyfikacji </a:t>
            </a:r>
            <a:r>
              <a:rPr lang="pl-PL" dirty="0" smtClean="0"/>
              <a:t>energetycznej </a:t>
            </a:r>
            <a:r>
              <a:rPr lang="pl-PL" dirty="0"/>
              <a:t>budynków lub lokali</a:t>
            </a:r>
          </a:p>
          <a:p>
            <a:r>
              <a:rPr lang="pl-PL" dirty="0" smtClean="0"/>
              <a:t>usługą </a:t>
            </a:r>
            <a:r>
              <a:rPr lang="pl-PL" dirty="0"/>
              <a:t>przeprowadzenia badań </a:t>
            </a:r>
            <a:r>
              <a:rPr lang="pl-PL" dirty="0" smtClean="0"/>
              <a:t>termowizyjnych</a:t>
            </a:r>
          </a:p>
          <a:p>
            <a:r>
              <a:rPr lang="pl-PL" dirty="0"/>
              <a:t>przeprowadzenie kampanii informacyjnej dotyczącej </a:t>
            </a:r>
            <a:r>
              <a:rPr lang="pl-PL" dirty="0" smtClean="0"/>
              <a:t>inwentaryzacji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Warszawa, 26 lutego 2020 r.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8</a:t>
            </a:fld>
            <a:endParaRPr lang="pl-PL"/>
          </a:p>
        </p:txBody>
      </p:sp>
      <p:pic>
        <p:nvPicPr>
          <p:cNvPr id="13" name="Symbol zastępczy zawartości 12"/>
          <p:cNvPicPr>
            <a:picLocks noGrp="1" noChangeAspect="1"/>
          </p:cNvPicPr>
          <p:nvPr>
            <p:ph sz="half" idx="2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128619" y="2146713"/>
            <a:ext cx="5876925" cy="432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5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4EA6E2"/>
                </a:solidFill>
                <a:latin typeface="+mn-lt"/>
              </a:rPr>
              <a:t>Pozostałe </a:t>
            </a:r>
            <a:r>
              <a:rPr lang="pl-PL" dirty="0" smtClean="0">
                <a:solidFill>
                  <a:srgbClr val="4EA6E2"/>
                </a:solidFill>
                <a:latin typeface="+mn-lt"/>
              </a:rPr>
              <a:t>zadania – zasady finansowania</a:t>
            </a:r>
            <a:endParaRPr lang="pl-PL" dirty="0">
              <a:solidFill>
                <a:srgbClr val="4EA6E2"/>
              </a:solidFill>
              <a:latin typeface="+mn-lt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Warszawa, 26 lutego 2020 r.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DD22-5525-49A3-9514-F10280834942}" type="slidenum">
              <a:rPr lang="pl-PL" smtClean="0"/>
              <a:t>9</a:t>
            </a:fld>
            <a:endParaRPr lang="pl-PL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641831"/>
              </p:ext>
            </p:extLst>
          </p:nvPr>
        </p:nvGraphicFramePr>
        <p:xfrm>
          <a:off x="144463" y="1825625"/>
          <a:ext cx="119046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737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91CE06-5D83-402A-A06D-7CBB58A8E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864DCB-014F-4AF1-9DF7-2285AEE625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39B8F8-3C13-4280-9882-756D40FE4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42BCE1-922F-4F0A-B3C8-1222643D50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48507A-814A-4396-9758-52C386EAA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2D3809-FD78-49AD-BCB6-635F5D97B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ddech dla mazowsza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2020.02.26_Program ochrony powietrza</Template>
  <TotalTime>3423</TotalTime>
  <Words>905</Words>
  <Application>Microsoft Office PowerPoint</Application>
  <PresentationFormat>Niestandardowy</PresentationFormat>
  <Paragraphs>196</Paragraphs>
  <Slides>17</Slides>
  <Notes>11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Oddech dla mazowsza</vt:lpstr>
      <vt:lpstr>Obraz - mapa bitowa</vt:lpstr>
      <vt:lpstr>Dokument</vt:lpstr>
      <vt:lpstr>Mazowiecki Instrument Wsparcia Ochrony Powietrza  (MIWOP)</vt:lpstr>
      <vt:lpstr>Czym jest MIWOP?</vt:lpstr>
      <vt:lpstr>Kolejna edycja</vt:lpstr>
      <vt:lpstr>Prezentacja programu PowerPoint</vt:lpstr>
      <vt:lpstr>Zadania MIWOP 2020</vt:lpstr>
      <vt:lpstr>Działania naprawcze POP: Inwentaryzacja źródeł niskiej emisji</vt:lpstr>
      <vt:lpstr>Metody inwentaryzacji</vt:lpstr>
      <vt:lpstr>Koszty kwalifikowane –inwentaryzacja źródeł ciepła</vt:lpstr>
      <vt:lpstr>Pozostałe zadania – zasady finansowania</vt:lpstr>
      <vt:lpstr>Co należy zrobić aby wziąć udział  w Programie?</vt:lpstr>
      <vt:lpstr>Co należy zrobić aby wziąć udział  w Programie?</vt:lpstr>
      <vt:lpstr>Co należy zrobić aby wziąć udział  w Programie?</vt:lpstr>
      <vt:lpstr>Harmonogram Programu</vt:lpstr>
      <vt:lpstr>Co dalej?</vt:lpstr>
      <vt:lpstr>Więcej informacji o Programie</vt:lpstr>
      <vt:lpstr>Zapraszamy do kontaktu</vt:lpstr>
      <vt:lpstr>Dziękuję za uwagę</vt:lpstr>
    </vt:vector>
  </TitlesOfParts>
  <Company>Urząd Marszałkowski Województwa Mazowieckiego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obowiązki administracji samorządowej w zakresie ochrony powietrza</dc:title>
  <dc:creator>Zawadzka Kamila (PZ)</dc:creator>
  <cp:lastModifiedBy>Anna Gadomska</cp:lastModifiedBy>
  <cp:revision>377</cp:revision>
  <cp:lastPrinted>2020-02-21T12:55:59Z</cp:lastPrinted>
  <dcterms:created xsi:type="dcterms:W3CDTF">2019-08-19T07:15:16Z</dcterms:created>
  <dcterms:modified xsi:type="dcterms:W3CDTF">2020-03-18T09:48:09Z</dcterms:modified>
</cp:coreProperties>
</file>