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4"/>
  </p:notesMasterIdLst>
  <p:sldIdLst>
    <p:sldId id="316" r:id="rId6"/>
    <p:sldId id="331" r:id="rId7"/>
    <p:sldId id="256" r:id="rId8"/>
    <p:sldId id="329" r:id="rId9"/>
    <p:sldId id="330" r:id="rId10"/>
    <p:sldId id="261" r:id="rId11"/>
    <p:sldId id="342" r:id="rId12"/>
    <p:sldId id="341" r:id="rId13"/>
    <p:sldId id="327" r:id="rId14"/>
    <p:sldId id="328" r:id="rId15"/>
    <p:sldId id="343" r:id="rId16"/>
    <p:sldId id="355" r:id="rId17"/>
    <p:sldId id="324" r:id="rId18"/>
    <p:sldId id="264" r:id="rId19"/>
    <p:sldId id="303" r:id="rId20"/>
    <p:sldId id="361" r:id="rId21"/>
    <p:sldId id="338" r:id="rId22"/>
    <p:sldId id="370" r:id="rId23"/>
    <p:sldId id="307" r:id="rId24"/>
    <p:sldId id="305" r:id="rId25"/>
    <p:sldId id="369" r:id="rId26"/>
    <p:sldId id="292" r:id="rId27"/>
    <p:sldId id="267" r:id="rId28"/>
    <p:sldId id="269" r:id="rId29"/>
    <p:sldId id="315" r:id="rId30"/>
    <p:sldId id="367" r:id="rId31"/>
    <p:sldId id="332" r:id="rId32"/>
    <p:sldId id="271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A"/>
    <a:srgbClr val="AC75D5"/>
    <a:srgbClr val="FFD685"/>
    <a:srgbClr val="FFE0C1"/>
    <a:srgbClr val="FFCC66"/>
    <a:srgbClr val="FFFFCC"/>
    <a:srgbClr val="FFFF99"/>
    <a:srgbClr val="75BD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4411" autoAdjust="0"/>
  </p:normalViewPr>
  <p:slideViewPr>
    <p:cSldViewPr snapToGrid="0">
      <p:cViewPr varScale="1">
        <p:scale>
          <a:sx n="20" d="100"/>
          <a:sy n="20" d="100"/>
        </p:scale>
        <p:origin x="15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92C76-24E7-47F8-ACE7-4500A5A8C491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F7AA377B-A89A-413E-A93E-35FCAB50D07C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alergie,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oddechowego,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krążenia,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nowotwory płuc, gardła i krtani,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przedwczesna śmierć</a:t>
          </a:r>
        </a:p>
      </dgm:t>
    </dgm:pt>
    <dgm:pt modelId="{F440ED2F-EEAD-4458-A8F3-8304700FBA03}" type="parTrans" cxnId="{CBBEE7DC-7500-4196-8E52-5216738B1B6B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4B90F-3D71-447F-9207-BEB6D3843182}" type="sibTrans" cxnId="{CBBEE7DC-7500-4196-8E52-5216738B1B6B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0522B-C4C9-4B82-917F-25AEA4B2B35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 </a:t>
          </a:r>
          <a:b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10 miesięcy</a:t>
          </a:r>
          <a:endParaRPr lang="pl-PL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E5BFA-A5DC-4546-8CFC-F0EA3E0CBF4C}" type="parTrans" cxnId="{AB69D62C-29AF-4E87-B446-0192423E646D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F8D0A-AC3D-46F4-A29A-FC79F839B863}" type="sibTrans" cxnId="{AB69D62C-29AF-4E87-B446-0192423E646D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52A26-C7C7-4016-8028-60A54E0D63D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szkodliwe oddziaływanie na roślinny, glebę i wodę (utrudniają fotosyntezę, zakwaszają wodę, powodują zanik składników odżywczych w glebie i obumieranie roślin)</a:t>
          </a:r>
        </a:p>
      </dgm:t>
    </dgm:pt>
    <dgm:pt modelId="{306667CE-E75C-4260-B80D-934ED19F218E}" type="parTrans" cxnId="{417C4A2E-EB14-4CE6-8DF2-F83F3FB6B975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49623-A42D-4EBD-9656-85D58F8A55BA}" type="sibTrans" cxnId="{417C4A2E-EB14-4CE6-8DF2-F83F3FB6B975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03354-CB42-42B3-A471-EC429EC80A9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szczególnie niebezpieczny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jest pył PM2,5 - wnika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pęcherzyków płucnych,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stamtąd do układu krążenia</a:t>
          </a:r>
        </a:p>
      </dgm:t>
    </dgm:pt>
    <dgm:pt modelId="{22C3C18C-972C-4909-AA0B-F8AB864115D2}" type="parTrans" cxnId="{95E0A268-99F9-46B3-BDAE-1FFED169D77D}">
      <dgm:prSet/>
      <dgm:spPr/>
      <dgm:t>
        <a:bodyPr/>
        <a:lstStyle/>
        <a:p>
          <a:endParaRPr lang="pl-PL"/>
        </a:p>
      </dgm:t>
    </dgm:pt>
    <dgm:pt modelId="{A9E7A60D-EA3F-4BFD-925D-27134589304D}" type="sibTrans" cxnId="{95E0A268-99F9-46B3-BDAE-1FFED169D77D}">
      <dgm:prSet/>
      <dgm:spPr/>
      <dgm:t>
        <a:bodyPr/>
        <a:lstStyle/>
        <a:p>
          <a:endParaRPr lang="pl-PL"/>
        </a:p>
      </dgm:t>
    </dgm:pt>
    <dgm:pt modelId="{9A814AA3-A283-44E5-9292-D22711B6350F}" type="pres">
      <dgm:prSet presAssocID="{BB292C76-24E7-47F8-ACE7-4500A5A8C491}" presName="Name0" presStyleCnt="0">
        <dgm:presLayoutVars>
          <dgm:dir/>
          <dgm:resizeHandles val="exact"/>
        </dgm:presLayoutVars>
      </dgm:prSet>
      <dgm:spPr/>
    </dgm:pt>
    <dgm:pt modelId="{EBA0793F-2B7C-4708-A7A8-89C7E21E3F58}" type="pres">
      <dgm:prSet presAssocID="{BB292C76-24E7-47F8-ACE7-4500A5A8C491}" presName="cycle" presStyleCnt="0"/>
      <dgm:spPr/>
    </dgm:pt>
    <dgm:pt modelId="{05613EFC-A1B8-40D3-A133-018944C435FB}" type="pres">
      <dgm:prSet presAssocID="{F7AA377B-A89A-413E-A93E-35FCAB50D07C}" presName="nodeFirstNode" presStyleLbl="node1" presStyleIdx="0" presStyleCnt="4" custScaleX="82053">
        <dgm:presLayoutVars>
          <dgm:bulletEnabled val="1"/>
        </dgm:presLayoutVars>
      </dgm:prSet>
      <dgm:spPr/>
    </dgm:pt>
    <dgm:pt modelId="{62B410BB-4E0F-4165-B584-D3274A0A209F}" type="pres">
      <dgm:prSet presAssocID="{F3F4B90F-3D71-447F-9207-BEB6D3843182}" presName="sibTransFirstNode" presStyleLbl="bgShp" presStyleIdx="0" presStyleCnt="1"/>
      <dgm:spPr/>
    </dgm:pt>
    <dgm:pt modelId="{77D0A1E1-BA2B-43DF-AAAC-D1B143A0DEF7}" type="pres">
      <dgm:prSet presAssocID="{CC40522B-C4C9-4B82-917F-25AEA4B2B356}" presName="nodeFollowingNodes" presStyleLbl="node1" presStyleIdx="1" presStyleCnt="4" custScaleX="74735" custScaleY="89090" custRadScaleRad="165697">
        <dgm:presLayoutVars>
          <dgm:bulletEnabled val="1"/>
        </dgm:presLayoutVars>
      </dgm:prSet>
      <dgm:spPr/>
    </dgm:pt>
    <dgm:pt modelId="{B9DA0473-3380-4F59-8DE1-868423785692}" type="pres">
      <dgm:prSet presAssocID="{07E03354-CB42-42B3-A471-EC429EC80A99}" presName="nodeFollowingNodes" presStyleLbl="node1" presStyleIdx="2" presStyleCnt="4" custScaleX="79112" custScaleY="89090" custRadScaleRad="185619" custRadScaleInc="-422">
        <dgm:presLayoutVars>
          <dgm:bulletEnabled val="1"/>
        </dgm:presLayoutVars>
      </dgm:prSet>
      <dgm:spPr/>
    </dgm:pt>
    <dgm:pt modelId="{F2B73D96-0F37-480E-8E1D-666AD91426F4}" type="pres">
      <dgm:prSet presAssocID="{57952A26-C7C7-4016-8028-60A54E0D63D2}" presName="nodeFollowingNodes" presStyleLbl="node1" presStyleIdx="3" presStyleCnt="4" custScaleX="77210" custScaleY="105894" custRadScaleRad="171845" custRadScaleInc="684">
        <dgm:presLayoutVars>
          <dgm:bulletEnabled val="1"/>
        </dgm:presLayoutVars>
      </dgm:prSet>
      <dgm:spPr/>
    </dgm:pt>
  </dgm:ptLst>
  <dgm:cxnLst>
    <dgm:cxn modelId="{AB69D62C-29AF-4E87-B446-0192423E646D}" srcId="{BB292C76-24E7-47F8-ACE7-4500A5A8C491}" destId="{CC40522B-C4C9-4B82-917F-25AEA4B2B356}" srcOrd="1" destOrd="0" parTransId="{B3EE5BFA-A5DC-4546-8CFC-F0EA3E0CBF4C}" sibTransId="{EC5F8D0A-AC3D-46F4-A29A-FC79F839B863}"/>
    <dgm:cxn modelId="{417C4A2E-EB14-4CE6-8DF2-F83F3FB6B975}" srcId="{BB292C76-24E7-47F8-ACE7-4500A5A8C491}" destId="{57952A26-C7C7-4016-8028-60A54E0D63D2}" srcOrd="3" destOrd="0" parTransId="{306667CE-E75C-4260-B80D-934ED19F218E}" sibTransId="{B5849623-A42D-4EBD-9656-85D58F8A55BA}"/>
    <dgm:cxn modelId="{5504CF38-3F1B-4FD6-AD6D-EC463ECC5425}" type="presOf" srcId="{F3F4B90F-3D71-447F-9207-BEB6D3843182}" destId="{62B410BB-4E0F-4165-B584-D3274A0A209F}" srcOrd="0" destOrd="0" presId="urn:microsoft.com/office/officeart/2005/8/layout/cycle3"/>
    <dgm:cxn modelId="{95E0A268-99F9-46B3-BDAE-1FFED169D77D}" srcId="{BB292C76-24E7-47F8-ACE7-4500A5A8C491}" destId="{07E03354-CB42-42B3-A471-EC429EC80A99}" srcOrd="2" destOrd="0" parTransId="{22C3C18C-972C-4909-AA0B-F8AB864115D2}" sibTransId="{A9E7A60D-EA3F-4BFD-925D-27134589304D}"/>
    <dgm:cxn modelId="{35B0365A-66A5-4918-83ED-DCDFCD49910E}" type="presOf" srcId="{CC40522B-C4C9-4B82-917F-25AEA4B2B356}" destId="{77D0A1E1-BA2B-43DF-AAAC-D1B143A0DEF7}" srcOrd="0" destOrd="0" presId="urn:microsoft.com/office/officeart/2005/8/layout/cycle3"/>
    <dgm:cxn modelId="{8AE95182-AF4B-47F2-9DFF-A4D6B982842B}" type="presOf" srcId="{BB292C76-24E7-47F8-ACE7-4500A5A8C491}" destId="{9A814AA3-A283-44E5-9292-D22711B6350F}" srcOrd="0" destOrd="0" presId="urn:microsoft.com/office/officeart/2005/8/layout/cycle3"/>
    <dgm:cxn modelId="{873002B1-44FB-4E3E-9BA3-40C59878C195}" type="presOf" srcId="{57952A26-C7C7-4016-8028-60A54E0D63D2}" destId="{F2B73D96-0F37-480E-8E1D-666AD91426F4}" srcOrd="0" destOrd="0" presId="urn:microsoft.com/office/officeart/2005/8/layout/cycle3"/>
    <dgm:cxn modelId="{22B719CB-7704-4D23-9982-C2691FF5A25E}" type="presOf" srcId="{07E03354-CB42-42B3-A471-EC429EC80A99}" destId="{B9DA0473-3380-4F59-8DE1-868423785692}" srcOrd="0" destOrd="0" presId="urn:microsoft.com/office/officeart/2005/8/layout/cycle3"/>
    <dgm:cxn modelId="{FC2676CF-5E2B-4A26-875D-0E1DE683BFE5}" type="presOf" srcId="{F7AA377B-A89A-413E-A93E-35FCAB50D07C}" destId="{05613EFC-A1B8-40D3-A133-018944C435FB}" srcOrd="0" destOrd="0" presId="urn:microsoft.com/office/officeart/2005/8/layout/cycle3"/>
    <dgm:cxn modelId="{CBBEE7DC-7500-4196-8E52-5216738B1B6B}" srcId="{BB292C76-24E7-47F8-ACE7-4500A5A8C491}" destId="{F7AA377B-A89A-413E-A93E-35FCAB50D07C}" srcOrd="0" destOrd="0" parTransId="{F440ED2F-EEAD-4458-A8F3-8304700FBA03}" sibTransId="{F3F4B90F-3D71-447F-9207-BEB6D3843182}"/>
    <dgm:cxn modelId="{F3E5B07E-28D2-4622-8253-530372E5844A}" type="presParOf" srcId="{9A814AA3-A283-44E5-9292-D22711B6350F}" destId="{EBA0793F-2B7C-4708-A7A8-89C7E21E3F58}" srcOrd="0" destOrd="0" presId="urn:microsoft.com/office/officeart/2005/8/layout/cycle3"/>
    <dgm:cxn modelId="{618421DF-4230-4150-8D76-A566CCC8C33A}" type="presParOf" srcId="{EBA0793F-2B7C-4708-A7A8-89C7E21E3F58}" destId="{05613EFC-A1B8-40D3-A133-018944C435FB}" srcOrd="0" destOrd="0" presId="urn:microsoft.com/office/officeart/2005/8/layout/cycle3"/>
    <dgm:cxn modelId="{4884059E-01F7-404A-A713-EAAE4DE808AF}" type="presParOf" srcId="{EBA0793F-2B7C-4708-A7A8-89C7E21E3F58}" destId="{62B410BB-4E0F-4165-B584-D3274A0A209F}" srcOrd="1" destOrd="0" presId="urn:microsoft.com/office/officeart/2005/8/layout/cycle3"/>
    <dgm:cxn modelId="{CB524B5B-B9FD-4DE1-A4FB-E22C040DCB02}" type="presParOf" srcId="{EBA0793F-2B7C-4708-A7A8-89C7E21E3F58}" destId="{77D0A1E1-BA2B-43DF-AAAC-D1B143A0DEF7}" srcOrd="2" destOrd="0" presId="urn:microsoft.com/office/officeart/2005/8/layout/cycle3"/>
    <dgm:cxn modelId="{0C233A0F-0C25-495A-A24B-A4E6FB3B79CE}" type="presParOf" srcId="{EBA0793F-2B7C-4708-A7A8-89C7E21E3F58}" destId="{B9DA0473-3380-4F59-8DE1-868423785692}" srcOrd="3" destOrd="0" presId="urn:microsoft.com/office/officeart/2005/8/layout/cycle3"/>
    <dgm:cxn modelId="{90CA8290-84F5-4B2A-B11E-2941CF5F9D1A}" type="presParOf" srcId="{EBA0793F-2B7C-4708-A7A8-89C7E21E3F58}" destId="{F2B73D96-0F37-480E-8E1D-666AD91426F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665A79-1967-469A-B67F-3820044F7D42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</dgm:pt>
    <dgm:pt modelId="{574CCA23-A5D8-4CBA-A60A-FEAC8C0433BE}">
      <dgm:prSet phldrT="[Tekst]" custT="1"/>
      <dgm:spPr/>
      <dgm:t>
        <a:bodyPr/>
        <a:lstStyle/>
        <a:p>
          <a:r>
            <a:rPr lang="pl-PL" sz="3600" dirty="0"/>
            <a:t>czyszczenie ulic na mokro</a:t>
          </a:r>
        </a:p>
      </dgm:t>
    </dgm:pt>
    <dgm:pt modelId="{A989981B-DDF0-4BCD-BE60-AACE923AE5D9}" type="parTrans" cxnId="{523FA94B-098F-4CDD-A101-6F13F3910320}">
      <dgm:prSet/>
      <dgm:spPr/>
      <dgm:t>
        <a:bodyPr/>
        <a:lstStyle/>
        <a:p>
          <a:endParaRPr lang="pl-PL"/>
        </a:p>
      </dgm:t>
    </dgm:pt>
    <dgm:pt modelId="{FFB4E047-6C45-433D-BF47-D27B3F9CBC99}" type="sibTrans" cxnId="{523FA94B-098F-4CDD-A101-6F13F3910320}">
      <dgm:prSet/>
      <dgm:spPr/>
      <dgm:t>
        <a:bodyPr/>
        <a:lstStyle/>
        <a:p>
          <a:endParaRPr lang="pl-PL"/>
        </a:p>
      </dgm:t>
    </dgm:pt>
    <dgm:pt modelId="{65A21F85-BA02-4885-9D95-A9310BED0269}">
      <dgm:prSet custT="1"/>
      <dgm:spPr/>
      <dgm:t>
        <a:bodyPr/>
        <a:lstStyle/>
        <a:p>
          <a:r>
            <a:rPr lang="pl-PL" sz="1400" dirty="0"/>
            <a:t>mycie dróg krajowych, wojewódzkich i powiatowych, przynajmniej </a:t>
          </a:r>
          <a:br>
            <a:rPr lang="pl-PL" sz="1400" dirty="0"/>
          </a:br>
          <a:r>
            <a:rPr lang="pl-PL" sz="1400" dirty="0"/>
            <a:t>6 razy w roku, w okresie wiosennym, letnim i jesiennym, </a:t>
          </a:r>
          <a:br>
            <a:rPr lang="pl-PL" sz="1400" dirty="0"/>
          </a:br>
          <a:r>
            <a:rPr lang="pl-PL" sz="1400" dirty="0"/>
            <a:t>w okresach bezdeszczowych </a:t>
          </a:r>
        </a:p>
      </dgm:t>
    </dgm:pt>
    <dgm:pt modelId="{E47BF16F-D13B-43E6-ACEF-66DC6EC9620E}" type="parTrans" cxnId="{B574BABD-AF2D-454B-B79B-839A06E43927}">
      <dgm:prSet/>
      <dgm:spPr/>
      <dgm:t>
        <a:bodyPr/>
        <a:lstStyle/>
        <a:p>
          <a:endParaRPr lang="pl-PL"/>
        </a:p>
      </dgm:t>
    </dgm:pt>
    <dgm:pt modelId="{67DB16FC-C1BF-45C0-A8CD-BF536EA3F100}" type="sibTrans" cxnId="{B574BABD-AF2D-454B-B79B-839A06E43927}">
      <dgm:prSet/>
      <dgm:spPr/>
      <dgm:t>
        <a:bodyPr/>
        <a:lstStyle/>
        <a:p>
          <a:endParaRPr lang="pl-PL"/>
        </a:p>
      </dgm:t>
    </dgm:pt>
    <dgm:pt modelId="{AF6C0305-29A4-4EB6-A832-30197E57CC57}">
      <dgm:prSet custT="1"/>
      <dgm:spPr/>
      <dgm:t>
        <a:bodyPr/>
        <a:lstStyle/>
        <a:p>
          <a:r>
            <a:rPr lang="pl-PL" sz="1600" dirty="0"/>
            <a:t>mycie wszystkich ulic w obszarach zabudowanych raz w roku, </a:t>
          </a:r>
          <a:br>
            <a:rPr lang="pl-PL" sz="1600" dirty="0"/>
          </a:br>
          <a:r>
            <a:rPr lang="pl-PL" sz="1600" dirty="0"/>
            <a:t>po okresie zimowym (najpóźniej </a:t>
          </a:r>
          <a:br>
            <a:rPr lang="pl-PL" sz="1600" dirty="0"/>
          </a:br>
          <a:r>
            <a:rPr lang="pl-PL" sz="1600" dirty="0"/>
            <a:t>do 30 kwietnia)</a:t>
          </a:r>
        </a:p>
      </dgm:t>
    </dgm:pt>
    <dgm:pt modelId="{4D74FA44-69F3-4633-AA75-5A216FA636F5}" type="parTrans" cxnId="{7EE75C96-FF2F-41C6-94F4-097A2B19B304}">
      <dgm:prSet/>
      <dgm:spPr/>
      <dgm:t>
        <a:bodyPr/>
        <a:lstStyle/>
        <a:p>
          <a:endParaRPr lang="pl-PL"/>
        </a:p>
      </dgm:t>
    </dgm:pt>
    <dgm:pt modelId="{44141999-F332-47DE-BC3C-16BE50F0AF12}" type="sibTrans" cxnId="{7EE75C96-FF2F-41C6-94F4-097A2B19B304}">
      <dgm:prSet/>
      <dgm:spPr/>
      <dgm:t>
        <a:bodyPr/>
        <a:lstStyle/>
        <a:p>
          <a:endParaRPr lang="pl-PL"/>
        </a:p>
      </dgm:t>
    </dgm:pt>
    <dgm:pt modelId="{63338149-1ECF-4597-AD1B-13D94D5CCE74}">
      <dgm:prSet custT="1"/>
      <dgm:spPr/>
      <dgm:t>
        <a:bodyPr/>
        <a:lstStyle/>
        <a:p>
          <a:r>
            <a:rPr lang="pl-PL" sz="2000"/>
            <a:t>Kto?</a:t>
          </a:r>
        </a:p>
      </dgm:t>
    </dgm:pt>
    <dgm:pt modelId="{3E3FF8BE-82C7-4E07-9FA9-3816B0FF5CA7}" type="parTrans" cxnId="{84324DC8-A0A1-4A5E-84E1-08FACA81CB68}">
      <dgm:prSet/>
      <dgm:spPr/>
      <dgm:t>
        <a:bodyPr/>
        <a:lstStyle/>
        <a:p>
          <a:endParaRPr lang="pl-PL"/>
        </a:p>
      </dgm:t>
    </dgm:pt>
    <dgm:pt modelId="{F2BA4B64-4F3F-4C62-8E89-078FF69A2F3D}" type="sibTrans" cxnId="{84324DC8-A0A1-4A5E-84E1-08FACA81CB68}">
      <dgm:prSet/>
      <dgm:spPr/>
      <dgm:t>
        <a:bodyPr/>
        <a:lstStyle/>
        <a:p>
          <a:endParaRPr lang="pl-PL"/>
        </a:p>
      </dgm:t>
    </dgm:pt>
    <dgm:pt modelId="{4F065CDD-7743-48C0-975B-B6F80FF58318}">
      <dgm:prSet custT="1"/>
      <dgm:spPr/>
      <dgm:t>
        <a:bodyPr/>
        <a:lstStyle/>
        <a:p>
          <a:r>
            <a:rPr lang="pl-PL" sz="2000"/>
            <a:t>samorządy gminne</a:t>
          </a:r>
        </a:p>
      </dgm:t>
    </dgm:pt>
    <dgm:pt modelId="{B58FFE51-1D93-47F1-8BA9-12416965EC6D}" type="parTrans" cxnId="{6A18664A-FF02-407D-9197-73C227A644E7}">
      <dgm:prSet/>
      <dgm:spPr/>
      <dgm:t>
        <a:bodyPr/>
        <a:lstStyle/>
        <a:p>
          <a:endParaRPr lang="pl-PL"/>
        </a:p>
      </dgm:t>
    </dgm:pt>
    <dgm:pt modelId="{9D15A7B7-C9E3-4BDC-A74F-3FC9D48179B4}" type="sibTrans" cxnId="{6A18664A-FF02-407D-9197-73C227A644E7}">
      <dgm:prSet/>
      <dgm:spPr/>
      <dgm:t>
        <a:bodyPr/>
        <a:lstStyle/>
        <a:p>
          <a:endParaRPr lang="pl-PL"/>
        </a:p>
      </dgm:t>
    </dgm:pt>
    <dgm:pt modelId="{E32E9BC3-7C51-4EF8-AEFC-4FB5276FDE39}">
      <dgm:prSet custT="1"/>
      <dgm:spPr/>
      <dgm:t>
        <a:bodyPr/>
        <a:lstStyle/>
        <a:p>
          <a:r>
            <a:rPr lang="pl-PL" sz="1600" dirty="0"/>
            <a:t>zarządy dróg krajowych, wojewódzkich i </a:t>
          </a:r>
          <a:r>
            <a:rPr lang="pl-PL" sz="1600" b="1" dirty="0"/>
            <a:t>powiatowych</a:t>
          </a:r>
        </a:p>
      </dgm:t>
    </dgm:pt>
    <dgm:pt modelId="{98C84B43-C656-4B7E-B443-A997D5389697}" type="parTrans" cxnId="{546DE26F-ADDC-4BEC-A6EE-DD4B60B31BDB}">
      <dgm:prSet/>
      <dgm:spPr/>
      <dgm:t>
        <a:bodyPr/>
        <a:lstStyle/>
        <a:p>
          <a:endParaRPr lang="pl-PL"/>
        </a:p>
      </dgm:t>
    </dgm:pt>
    <dgm:pt modelId="{29AD9F8B-3C2E-4AE2-A730-7098F5FDAF2E}" type="sibTrans" cxnId="{546DE26F-ADDC-4BEC-A6EE-DD4B60B31BDB}">
      <dgm:prSet/>
      <dgm:spPr/>
      <dgm:t>
        <a:bodyPr/>
        <a:lstStyle/>
        <a:p>
          <a:endParaRPr lang="pl-PL"/>
        </a:p>
      </dgm:t>
    </dgm:pt>
    <dgm:pt modelId="{901CC735-E1F3-49C3-9D8B-573427FF3A8D}">
      <dgm:prSet custT="1"/>
      <dgm:spPr/>
      <dgm:t>
        <a:bodyPr/>
        <a:lstStyle/>
        <a:p>
          <a:r>
            <a:rPr lang="pl-PL" sz="2400" dirty="0"/>
            <a:t>zakaz używania spalinowych i elektrycznych dmuchaw do liści</a:t>
          </a:r>
        </a:p>
      </dgm:t>
    </dgm:pt>
    <dgm:pt modelId="{ADD879AB-18D3-41F7-97D5-050C7DADE372}" type="parTrans" cxnId="{3D100C8D-B54A-463F-BDFE-79E31E5C67D9}">
      <dgm:prSet/>
      <dgm:spPr/>
      <dgm:t>
        <a:bodyPr/>
        <a:lstStyle/>
        <a:p>
          <a:endParaRPr lang="pl-PL"/>
        </a:p>
      </dgm:t>
    </dgm:pt>
    <dgm:pt modelId="{D2BCD3E9-2F69-4F3F-AF7E-2474D5DF4142}" type="sibTrans" cxnId="{3D100C8D-B54A-463F-BDFE-79E31E5C67D9}">
      <dgm:prSet/>
      <dgm:spPr/>
      <dgm:t>
        <a:bodyPr/>
        <a:lstStyle/>
        <a:p>
          <a:endParaRPr lang="pl-PL"/>
        </a:p>
      </dgm:t>
    </dgm:pt>
    <dgm:pt modelId="{1FD825D6-85AA-4975-9581-479FE2577F3F}">
      <dgm:prSet custT="1"/>
      <dgm:spPr/>
      <dgm:t>
        <a:bodyPr/>
        <a:lstStyle/>
        <a:p>
          <a:r>
            <a:rPr lang="pl-PL" sz="2000" dirty="0"/>
            <a:t>samorządy gminne</a:t>
          </a:r>
        </a:p>
      </dgm:t>
    </dgm:pt>
    <dgm:pt modelId="{09B4EC68-ABE0-41AD-8F87-50AD9BF2DBC5}" type="parTrans" cxnId="{40544E79-B77A-496E-BF2C-1CFDE13A8B92}">
      <dgm:prSet/>
      <dgm:spPr/>
      <dgm:t>
        <a:bodyPr/>
        <a:lstStyle/>
        <a:p>
          <a:endParaRPr lang="pl-PL"/>
        </a:p>
      </dgm:t>
    </dgm:pt>
    <dgm:pt modelId="{8B586C08-A463-4C81-A61D-0FE51A4DC764}" type="sibTrans" cxnId="{40544E79-B77A-496E-BF2C-1CFDE13A8B92}">
      <dgm:prSet/>
      <dgm:spPr/>
      <dgm:t>
        <a:bodyPr/>
        <a:lstStyle/>
        <a:p>
          <a:endParaRPr lang="pl-PL"/>
        </a:p>
      </dgm:t>
    </dgm:pt>
    <dgm:pt modelId="{B94E2E9C-1948-474D-8D9C-DCB097B09A33}">
      <dgm:prSet custT="1"/>
      <dgm:spPr/>
      <dgm:t>
        <a:bodyPr/>
        <a:lstStyle/>
        <a:p>
          <a:r>
            <a:rPr lang="pl-PL" sz="1600" dirty="0"/>
            <a:t>zarządy dróg krajowych, wojewódzkich i </a:t>
          </a:r>
          <a:r>
            <a:rPr lang="pl-PL" sz="1600" b="1" dirty="0"/>
            <a:t>powiatowych</a:t>
          </a:r>
        </a:p>
      </dgm:t>
    </dgm:pt>
    <dgm:pt modelId="{323A93D1-98A9-48B2-A76A-982D3022B78A}" type="parTrans" cxnId="{542A87E7-7602-4457-9907-0CE8A6575093}">
      <dgm:prSet/>
      <dgm:spPr/>
      <dgm:t>
        <a:bodyPr/>
        <a:lstStyle/>
        <a:p>
          <a:endParaRPr lang="pl-PL"/>
        </a:p>
      </dgm:t>
    </dgm:pt>
    <dgm:pt modelId="{03F01F24-232D-4334-8F48-7062DA06B4B8}" type="sibTrans" cxnId="{542A87E7-7602-4457-9907-0CE8A6575093}">
      <dgm:prSet/>
      <dgm:spPr/>
      <dgm:t>
        <a:bodyPr/>
        <a:lstStyle/>
        <a:p>
          <a:endParaRPr lang="pl-PL"/>
        </a:p>
      </dgm:t>
    </dgm:pt>
    <dgm:pt modelId="{12816EC7-4A99-4565-9E0A-27518E72B211}">
      <dgm:prSet custT="1"/>
      <dgm:spPr/>
      <dgm:t>
        <a:bodyPr/>
        <a:lstStyle/>
        <a:p>
          <a:r>
            <a:rPr lang="pl-PL" sz="2000" dirty="0"/>
            <a:t>Kto?</a:t>
          </a:r>
        </a:p>
      </dgm:t>
    </dgm:pt>
    <dgm:pt modelId="{440762E6-9E55-449E-846A-C484BDB60547}" type="parTrans" cxnId="{0EA031A5-4B3D-4B4C-AF44-80236C4EC7B1}">
      <dgm:prSet/>
      <dgm:spPr/>
      <dgm:t>
        <a:bodyPr/>
        <a:lstStyle/>
        <a:p>
          <a:endParaRPr lang="pl-PL"/>
        </a:p>
      </dgm:t>
    </dgm:pt>
    <dgm:pt modelId="{B57BA5CD-FB5C-4348-8134-AF3A72BD6EC8}" type="sibTrans" cxnId="{0EA031A5-4B3D-4B4C-AF44-80236C4EC7B1}">
      <dgm:prSet/>
      <dgm:spPr/>
      <dgm:t>
        <a:bodyPr/>
        <a:lstStyle/>
        <a:p>
          <a:endParaRPr lang="pl-PL"/>
        </a:p>
      </dgm:t>
    </dgm:pt>
    <dgm:pt modelId="{EEDF939D-60E4-4E7A-A503-D6B1CACBFC9A}">
      <dgm:prSet custT="1"/>
      <dgm:spPr/>
      <dgm:t>
        <a:bodyPr/>
        <a:lstStyle/>
        <a:p>
          <a:r>
            <a:rPr lang="pl-PL" sz="1600"/>
            <a:t>osoby fizyczne + </a:t>
          </a:r>
          <a:r>
            <a:rPr lang="pl-PL" sz="1600" b="0" i="0" u="none"/>
            <a:t>podmioty korzystające ze środowiska</a:t>
          </a:r>
          <a:endParaRPr lang="pl-PL" sz="1600" dirty="0"/>
        </a:p>
      </dgm:t>
    </dgm:pt>
    <dgm:pt modelId="{2934AD31-7AC1-4630-B04D-521CE8DB2FF2}" type="parTrans" cxnId="{77099D50-C14D-433C-B1E3-F98EE59A2F39}">
      <dgm:prSet/>
      <dgm:spPr/>
      <dgm:t>
        <a:bodyPr/>
        <a:lstStyle/>
        <a:p>
          <a:endParaRPr lang="pl-PL"/>
        </a:p>
      </dgm:t>
    </dgm:pt>
    <dgm:pt modelId="{6E3521AF-62ED-4499-9ECF-742EB1ECF748}" type="sibTrans" cxnId="{77099D50-C14D-433C-B1E3-F98EE59A2F39}">
      <dgm:prSet/>
      <dgm:spPr/>
      <dgm:t>
        <a:bodyPr/>
        <a:lstStyle/>
        <a:p>
          <a:endParaRPr lang="pl-PL"/>
        </a:p>
      </dgm:t>
    </dgm:pt>
    <dgm:pt modelId="{526CC690-C7E3-4200-A410-270B94DDEEB1}" type="pres">
      <dgm:prSet presAssocID="{1F665A79-1967-469A-B67F-3820044F7D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109D4-E42E-42AA-A3CC-33948FA7C79E}" type="pres">
      <dgm:prSet presAssocID="{574CCA23-A5D8-4CBA-A60A-FEAC8C0433BE}" presName="vertOne" presStyleCnt="0"/>
      <dgm:spPr/>
    </dgm:pt>
    <dgm:pt modelId="{3E24ECE7-EEBB-4A08-9CE3-07D314565E64}" type="pres">
      <dgm:prSet presAssocID="{574CCA23-A5D8-4CBA-A60A-FEAC8C0433BE}" presName="txOne" presStyleLbl="node0" presStyleIdx="0" presStyleCnt="2">
        <dgm:presLayoutVars>
          <dgm:chPref val="3"/>
        </dgm:presLayoutVars>
      </dgm:prSet>
      <dgm:spPr/>
    </dgm:pt>
    <dgm:pt modelId="{EAFF953F-B064-4B28-B016-6161408EABA2}" type="pres">
      <dgm:prSet presAssocID="{574CCA23-A5D8-4CBA-A60A-FEAC8C0433BE}" presName="parTransOne" presStyleCnt="0"/>
      <dgm:spPr/>
    </dgm:pt>
    <dgm:pt modelId="{41DB59AA-4AF5-430F-B5A7-F43F540765E1}" type="pres">
      <dgm:prSet presAssocID="{574CCA23-A5D8-4CBA-A60A-FEAC8C0433BE}" presName="horzOne" presStyleCnt="0"/>
      <dgm:spPr/>
    </dgm:pt>
    <dgm:pt modelId="{76F4332C-4B65-4BB8-ADFF-9A875D4AFFD1}" type="pres">
      <dgm:prSet presAssocID="{65A21F85-BA02-4885-9D95-A9310BED0269}" presName="vertTwo" presStyleCnt="0"/>
      <dgm:spPr/>
    </dgm:pt>
    <dgm:pt modelId="{0157BB8F-9DAA-4AB0-878B-C1C182468CCE}" type="pres">
      <dgm:prSet presAssocID="{65A21F85-BA02-4885-9D95-A9310BED0269}" presName="txTwo" presStyleLbl="node2" presStyleIdx="0" presStyleCnt="4" custScaleY="204260">
        <dgm:presLayoutVars>
          <dgm:chPref val="3"/>
        </dgm:presLayoutVars>
      </dgm:prSet>
      <dgm:spPr/>
    </dgm:pt>
    <dgm:pt modelId="{70153184-DB73-46EC-9E6A-CFFB01F6BFFB}" type="pres">
      <dgm:prSet presAssocID="{65A21F85-BA02-4885-9D95-A9310BED0269}" presName="horzTwo" presStyleCnt="0"/>
      <dgm:spPr/>
    </dgm:pt>
    <dgm:pt modelId="{641A1935-E501-4D5E-893B-72FF6895FE65}" type="pres">
      <dgm:prSet presAssocID="{67DB16FC-C1BF-45C0-A8CD-BF536EA3F100}" presName="sibSpaceTwo" presStyleCnt="0"/>
      <dgm:spPr/>
    </dgm:pt>
    <dgm:pt modelId="{0E0EF017-30CE-4FDF-9922-A8D58E63FDF1}" type="pres">
      <dgm:prSet presAssocID="{AF6C0305-29A4-4EB6-A832-30197E57CC57}" presName="vertTwo" presStyleCnt="0"/>
      <dgm:spPr/>
    </dgm:pt>
    <dgm:pt modelId="{E82E8929-5307-4686-B0ED-48E496ED4F1D}" type="pres">
      <dgm:prSet presAssocID="{AF6C0305-29A4-4EB6-A832-30197E57CC57}" presName="txTwo" presStyleLbl="node2" presStyleIdx="1" presStyleCnt="4" custScaleY="204260">
        <dgm:presLayoutVars>
          <dgm:chPref val="3"/>
        </dgm:presLayoutVars>
      </dgm:prSet>
      <dgm:spPr/>
    </dgm:pt>
    <dgm:pt modelId="{2BC4F772-2ED8-4CB7-ABF3-A89C8E88C3E9}" type="pres">
      <dgm:prSet presAssocID="{AF6C0305-29A4-4EB6-A832-30197E57CC57}" presName="horzTwo" presStyleCnt="0"/>
      <dgm:spPr/>
    </dgm:pt>
    <dgm:pt modelId="{ABCD4C29-F084-4705-8DC6-AF305F198D12}" type="pres">
      <dgm:prSet presAssocID="{44141999-F332-47DE-BC3C-16BE50F0AF12}" presName="sibSpaceTwo" presStyleCnt="0"/>
      <dgm:spPr/>
    </dgm:pt>
    <dgm:pt modelId="{8B5C4FD0-8394-47EE-B3F6-FE34E658993F}" type="pres">
      <dgm:prSet presAssocID="{63338149-1ECF-4597-AD1B-13D94D5CCE74}" presName="vertTwo" presStyleCnt="0"/>
      <dgm:spPr/>
    </dgm:pt>
    <dgm:pt modelId="{6D413ADF-5429-429E-A3D3-1BA25FF6CD2B}" type="pres">
      <dgm:prSet presAssocID="{63338149-1ECF-4597-AD1B-13D94D5CCE74}" presName="txTwo" presStyleLbl="node2" presStyleIdx="2" presStyleCnt="4">
        <dgm:presLayoutVars>
          <dgm:chPref val="3"/>
        </dgm:presLayoutVars>
      </dgm:prSet>
      <dgm:spPr/>
    </dgm:pt>
    <dgm:pt modelId="{BD76814F-BA30-491C-9F86-84C3D9F36C1F}" type="pres">
      <dgm:prSet presAssocID="{63338149-1ECF-4597-AD1B-13D94D5CCE74}" presName="parTransTwo" presStyleCnt="0"/>
      <dgm:spPr/>
    </dgm:pt>
    <dgm:pt modelId="{C6A704F5-7CDD-4632-B87A-1B0538FC91D5}" type="pres">
      <dgm:prSet presAssocID="{63338149-1ECF-4597-AD1B-13D94D5CCE74}" presName="horzTwo" presStyleCnt="0"/>
      <dgm:spPr/>
    </dgm:pt>
    <dgm:pt modelId="{23046AA7-16CC-4101-AC33-769795964ECF}" type="pres">
      <dgm:prSet presAssocID="{4F065CDD-7743-48C0-975B-B6F80FF58318}" presName="vertThree" presStyleCnt="0"/>
      <dgm:spPr/>
    </dgm:pt>
    <dgm:pt modelId="{7F0BA196-48E0-4D63-8099-7FA2968D81F5}" type="pres">
      <dgm:prSet presAssocID="{4F065CDD-7743-48C0-975B-B6F80FF58318}" presName="txThree" presStyleLbl="node3" presStyleIdx="0" presStyleCnt="5" custLinFactNeighborX="855" custLinFactNeighborY="-10842">
        <dgm:presLayoutVars>
          <dgm:chPref val="3"/>
        </dgm:presLayoutVars>
      </dgm:prSet>
      <dgm:spPr/>
    </dgm:pt>
    <dgm:pt modelId="{7B57A038-1AE0-4575-BB3A-B364F3620CE5}" type="pres">
      <dgm:prSet presAssocID="{4F065CDD-7743-48C0-975B-B6F80FF58318}" presName="horzThree" presStyleCnt="0"/>
      <dgm:spPr/>
    </dgm:pt>
    <dgm:pt modelId="{AD9543A3-A8E3-4ED9-BF9A-9AEC97137D38}" type="pres">
      <dgm:prSet presAssocID="{9D15A7B7-C9E3-4BDC-A74F-3FC9D48179B4}" presName="sibSpaceThree" presStyleCnt="0"/>
      <dgm:spPr/>
    </dgm:pt>
    <dgm:pt modelId="{EFC9A95B-7F80-4472-A412-9388E3364DE3}" type="pres">
      <dgm:prSet presAssocID="{E32E9BC3-7C51-4EF8-AEFC-4FB5276FDE39}" presName="vertThree" presStyleCnt="0"/>
      <dgm:spPr/>
    </dgm:pt>
    <dgm:pt modelId="{4F922A33-04F7-4196-AE1C-AFC2F38C6E6C}" type="pres">
      <dgm:prSet presAssocID="{E32E9BC3-7C51-4EF8-AEFC-4FB5276FDE39}" presName="txThree" presStyleLbl="node3" presStyleIdx="1" presStyleCnt="5" custLinFactNeighborX="855" custLinFactNeighborY="-10842">
        <dgm:presLayoutVars>
          <dgm:chPref val="3"/>
        </dgm:presLayoutVars>
      </dgm:prSet>
      <dgm:spPr/>
    </dgm:pt>
    <dgm:pt modelId="{9EC9A603-6128-46D9-8C4E-DB6A03DD0F3F}" type="pres">
      <dgm:prSet presAssocID="{E32E9BC3-7C51-4EF8-AEFC-4FB5276FDE39}" presName="horzThree" presStyleCnt="0"/>
      <dgm:spPr/>
    </dgm:pt>
    <dgm:pt modelId="{8E6BF7E1-BF49-4A9D-89B4-A99A648C4DCE}" type="pres">
      <dgm:prSet presAssocID="{FFB4E047-6C45-433D-BF47-D27B3F9CBC99}" presName="sibSpaceOne" presStyleCnt="0"/>
      <dgm:spPr/>
    </dgm:pt>
    <dgm:pt modelId="{4C8EDEC7-D727-470B-AB45-A06D17F70D51}" type="pres">
      <dgm:prSet presAssocID="{901CC735-E1F3-49C3-9D8B-573427FF3A8D}" presName="vertOne" presStyleCnt="0"/>
      <dgm:spPr/>
    </dgm:pt>
    <dgm:pt modelId="{ED7A5C23-950C-4287-905C-A656C37777B3}" type="pres">
      <dgm:prSet presAssocID="{901CC735-E1F3-49C3-9D8B-573427FF3A8D}" presName="txOne" presStyleLbl="node0" presStyleIdx="1" presStyleCnt="2">
        <dgm:presLayoutVars>
          <dgm:chPref val="3"/>
        </dgm:presLayoutVars>
      </dgm:prSet>
      <dgm:spPr/>
    </dgm:pt>
    <dgm:pt modelId="{614CB640-E748-4E1F-8E5F-34B43BEEBFB4}" type="pres">
      <dgm:prSet presAssocID="{901CC735-E1F3-49C3-9D8B-573427FF3A8D}" presName="parTransOne" presStyleCnt="0"/>
      <dgm:spPr/>
    </dgm:pt>
    <dgm:pt modelId="{7B35EB2A-1599-4242-A0AA-0F451557688A}" type="pres">
      <dgm:prSet presAssocID="{901CC735-E1F3-49C3-9D8B-573427FF3A8D}" presName="horzOne" presStyleCnt="0"/>
      <dgm:spPr/>
    </dgm:pt>
    <dgm:pt modelId="{AF2FA957-E957-45C0-886D-1606FBE99420}" type="pres">
      <dgm:prSet presAssocID="{12816EC7-4A99-4565-9E0A-27518E72B211}" presName="vertTwo" presStyleCnt="0"/>
      <dgm:spPr/>
    </dgm:pt>
    <dgm:pt modelId="{A79BC5B4-A656-4257-BE2E-39A1147D96BB}" type="pres">
      <dgm:prSet presAssocID="{12816EC7-4A99-4565-9E0A-27518E72B211}" presName="txTwo" presStyleLbl="node2" presStyleIdx="3" presStyleCnt="4">
        <dgm:presLayoutVars>
          <dgm:chPref val="3"/>
        </dgm:presLayoutVars>
      </dgm:prSet>
      <dgm:spPr/>
    </dgm:pt>
    <dgm:pt modelId="{8289DF74-190D-4B3F-A89E-487C119CF137}" type="pres">
      <dgm:prSet presAssocID="{12816EC7-4A99-4565-9E0A-27518E72B211}" presName="parTransTwo" presStyleCnt="0"/>
      <dgm:spPr/>
    </dgm:pt>
    <dgm:pt modelId="{D981DBB0-D833-41A6-86B1-8DD464A324D4}" type="pres">
      <dgm:prSet presAssocID="{12816EC7-4A99-4565-9E0A-27518E72B211}" presName="horzTwo" presStyleCnt="0"/>
      <dgm:spPr/>
    </dgm:pt>
    <dgm:pt modelId="{8BDA244F-E530-4308-880E-09899A332319}" type="pres">
      <dgm:prSet presAssocID="{1FD825D6-85AA-4975-9581-479FE2577F3F}" presName="vertThree" presStyleCnt="0"/>
      <dgm:spPr/>
    </dgm:pt>
    <dgm:pt modelId="{2A49992E-E33D-4F66-9B55-0268DF4A7544}" type="pres">
      <dgm:prSet presAssocID="{1FD825D6-85AA-4975-9581-479FE2577F3F}" presName="txThree" presStyleLbl="node3" presStyleIdx="2" presStyleCnt="5" custLinFactNeighborX="853" custLinFactNeighborY="-10842">
        <dgm:presLayoutVars>
          <dgm:chPref val="3"/>
        </dgm:presLayoutVars>
      </dgm:prSet>
      <dgm:spPr/>
    </dgm:pt>
    <dgm:pt modelId="{4DF2ADEF-5207-41C0-BBE9-8A4376BE8A2E}" type="pres">
      <dgm:prSet presAssocID="{1FD825D6-85AA-4975-9581-479FE2577F3F}" presName="horzThree" presStyleCnt="0"/>
      <dgm:spPr/>
    </dgm:pt>
    <dgm:pt modelId="{DB94A1B4-7455-46F5-8523-744C63470AF3}" type="pres">
      <dgm:prSet presAssocID="{8B586C08-A463-4C81-A61D-0FE51A4DC764}" presName="sibSpaceThree" presStyleCnt="0"/>
      <dgm:spPr/>
    </dgm:pt>
    <dgm:pt modelId="{B13CE471-6941-415E-8F50-F68565A433E6}" type="pres">
      <dgm:prSet presAssocID="{B94E2E9C-1948-474D-8D9C-DCB097B09A33}" presName="vertThree" presStyleCnt="0"/>
      <dgm:spPr/>
    </dgm:pt>
    <dgm:pt modelId="{D1BC3F67-8D6A-416A-9E43-A7B8B8A41D87}" type="pres">
      <dgm:prSet presAssocID="{B94E2E9C-1948-474D-8D9C-DCB097B09A33}" presName="txThree" presStyleLbl="node3" presStyleIdx="3" presStyleCnt="5" custLinFactNeighborX="853" custLinFactNeighborY="-10842">
        <dgm:presLayoutVars>
          <dgm:chPref val="3"/>
        </dgm:presLayoutVars>
      </dgm:prSet>
      <dgm:spPr/>
    </dgm:pt>
    <dgm:pt modelId="{3E867374-F94A-4134-95D2-440C9417F164}" type="pres">
      <dgm:prSet presAssocID="{B94E2E9C-1948-474D-8D9C-DCB097B09A33}" presName="horzThree" presStyleCnt="0"/>
      <dgm:spPr/>
    </dgm:pt>
    <dgm:pt modelId="{72A92253-F927-438F-9326-3167B82EB2CA}" type="pres">
      <dgm:prSet presAssocID="{03F01F24-232D-4334-8F48-7062DA06B4B8}" presName="sibSpaceThree" presStyleCnt="0"/>
      <dgm:spPr/>
    </dgm:pt>
    <dgm:pt modelId="{D7F56857-48A3-4A47-8B77-79178780E9E2}" type="pres">
      <dgm:prSet presAssocID="{EEDF939D-60E4-4E7A-A503-D6B1CACBFC9A}" presName="vertThree" presStyleCnt="0"/>
      <dgm:spPr/>
    </dgm:pt>
    <dgm:pt modelId="{DD8EDB60-90FA-4D1A-9E3F-AE6D48756A0D}" type="pres">
      <dgm:prSet presAssocID="{EEDF939D-60E4-4E7A-A503-D6B1CACBFC9A}" presName="txThree" presStyleLbl="node3" presStyleIdx="4" presStyleCnt="5" custLinFactNeighborY="-9938">
        <dgm:presLayoutVars>
          <dgm:chPref val="3"/>
        </dgm:presLayoutVars>
      </dgm:prSet>
      <dgm:spPr/>
    </dgm:pt>
    <dgm:pt modelId="{2EE9E8AF-793F-4F86-867A-8D00DA1690FC}" type="pres">
      <dgm:prSet presAssocID="{EEDF939D-60E4-4E7A-A503-D6B1CACBFC9A}" presName="horzThree" presStyleCnt="0"/>
      <dgm:spPr/>
    </dgm:pt>
  </dgm:ptLst>
  <dgm:cxnLst>
    <dgm:cxn modelId="{1EBDC516-9AC0-437F-BDC9-582F500BDF84}" type="presOf" srcId="{AF6C0305-29A4-4EB6-A832-30197E57CC57}" destId="{E82E8929-5307-4686-B0ED-48E496ED4F1D}" srcOrd="0" destOrd="0" presId="urn:microsoft.com/office/officeart/2005/8/layout/hierarchy4"/>
    <dgm:cxn modelId="{D6084A35-EA73-4B24-8032-AF03605A812A}" type="presOf" srcId="{E32E9BC3-7C51-4EF8-AEFC-4FB5276FDE39}" destId="{4F922A33-04F7-4196-AE1C-AFC2F38C6E6C}" srcOrd="0" destOrd="0" presId="urn:microsoft.com/office/officeart/2005/8/layout/hierarchy4"/>
    <dgm:cxn modelId="{E2538C3A-19D5-4C31-A9FB-85E8C06B5662}" type="presOf" srcId="{1FD825D6-85AA-4975-9581-479FE2577F3F}" destId="{2A49992E-E33D-4F66-9B55-0268DF4A7544}" srcOrd="0" destOrd="0" presId="urn:microsoft.com/office/officeart/2005/8/layout/hierarchy4"/>
    <dgm:cxn modelId="{D158705B-58EB-4CFF-9732-080DE4FC5521}" type="presOf" srcId="{574CCA23-A5D8-4CBA-A60A-FEAC8C0433BE}" destId="{3E24ECE7-EEBB-4A08-9CE3-07D314565E64}" srcOrd="0" destOrd="0" presId="urn:microsoft.com/office/officeart/2005/8/layout/hierarchy4"/>
    <dgm:cxn modelId="{A42D9462-45B8-4C57-8850-B848C9EFB4F7}" type="presOf" srcId="{B94E2E9C-1948-474D-8D9C-DCB097B09A33}" destId="{D1BC3F67-8D6A-416A-9E43-A7B8B8A41D87}" srcOrd="0" destOrd="0" presId="urn:microsoft.com/office/officeart/2005/8/layout/hierarchy4"/>
    <dgm:cxn modelId="{6A18664A-FF02-407D-9197-73C227A644E7}" srcId="{63338149-1ECF-4597-AD1B-13D94D5CCE74}" destId="{4F065CDD-7743-48C0-975B-B6F80FF58318}" srcOrd="0" destOrd="0" parTransId="{B58FFE51-1D93-47F1-8BA9-12416965EC6D}" sibTransId="{9D15A7B7-C9E3-4BDC-A74F-3FC9D48179B4}"/>
    <dgm:cxn modelId="{523FA94B-098F-4CDD-A101-6F13F3910320}" srcId="{1F665A79-1967-469A-B67F-3820044F7D42}" destId="{574CCA23-A5D8-4CBA-A60A-FEAC8C0433BE}" srcOrd="0" destOrd="0" parTransId="{A989981B-DDF0-4BCD-BE60-AACE923AE5D9}" sibTransId="{FFB4E047-6C45-433D-BF47-D27B3F9CBC99}"/>
    <dgm:cxn modelId="{546DE26F-ADDC-4BEC-A6EE-DD4B60B31BDB}" srcId="{63338149-1ECF-4597-AD1B-13D94D5CCE74}" destId="{E32E9BC3-7C51-4EF8-AEFC-4FB5276FDE39}" srcOrd="1" destOrd="0" parTransId="{98C84B43-C656-4B7E-B443-A997D5389697}" sibTransId="{29AD9F8B-3C2E-4AE2-A730-7098F5FDAF2E}"/>
    <dgm:cxn modelId="{333A1A70-F034-441F-B003-282BD589B01B}" type="presOf" srcId="{1F665A79-1967-469A-B67F-3820044F7D42}" destId="{526CC690-C7E3-4200-A410-270B94DDEEB1}" srcOrd="0" destOrd="0" presId="urn:microsoft.com/office/officeart/2005/8/layout/hierarchy4"/>
    <dgm:cxn modelId="{77099D50-C14D-433C-B1E3-F98EE59A2F39}" srcId="{12816EC7-4A99-4565-9E0A-27518E72B211}" destId="{EEDF939D-60E4-4E7A-A503-D6B1CACBFC9A}" srcOrd="2" destOrd="0" parTransId="{2934AD31-7AC1-4630-B04D-521CE8DB2FF2}" sibTransId="{6E3521AF-62ED-4499-9ECF-742EB1ECF748}"/>
    <dgm:cxn modelId="{40544E79-B77A-496E-BF2C-1CFDE13A8B92}" srcId="{12816EC7-4A99-4565-9E0A-27518E72B211}" destId="{1FD825D6-85AA-4975-9581-479FE2577F3F}" srcOrd="0" destOrd="0" parTransId="{09B4EC68-ABE0-41AD-8F87-50AD9BF2DBC5}" sibTransId="{8B586C08-A463-4C81-A61D-0FE51A4DC764}"/>
    <dgm:cxn modelId="{4D992984-8562-4AD4-8D5B-38CE49D9154A}" type="presOf" srcId="{901CC735-E1F3-49C3-9D8B-573427FF3A8D}" destId="{ED7A5C23-950C-4287-905C-A656C37777B3}" srcOrd="0" destOrd="0" presId="urn:microsoft.com/office/officeart/2005/8/layout/hierarchy4"/>
    <dgm:cxn modelId="{C6EEED8B-BF4D-4147-A6C0-B94B86462342}" type="presOf" srcId="{4F065CDD-7743-48C0-975B-B6F80FF58318}" destId="{7F0BA196-48E0-4D63-8099-7FA2968D81F5}" srcOrd="0" destOrd="0" presId="urn:microsoft.com/office/officeart/2005/8/layout/hierarchy4"/>
    <dgm:cxn modelId="{3D100C8D-B54A-463F-BDFE-79E31E5C67D9}" srcId="{1F665A79-1967-469A-B67F-3820044F7D42}" destId="{901CC735-E1F3-49C3-9D8B-573427FF3A8D}" srcOrd="1" destOrd="0" parTransId="{ADD879AB-18D3-41F7-97D5-050C7DADE372}" sibTransId="{D2BCD3E9-2F69-4F3F-AF7E-2474D5DF4142}"/>
    <dgm:cxn modelId="{7EE75C96-FF2F-41C6-94F4-097A2B19B304}" srcId="{574CCA23-A5D8-4CBA-A60A-FEAC8C0433BE}" destId="{AF6C0305-29A4-4EB6-A832-30197E57CC57}" srcOrd="1" destOrd="0" parTransId="{4D74FA44-69F3-4633-AA75-5A216FA636F5}" sibTransId="{44141999-F332-47DE-BC3C-16BE50F0AF12}"/>
    <dgm:cxn modelId="{0EA031A5-4B3D-4B4C-AF44-80236C4EC7B1}" srcId="{901CC735-E1F3-49C3-9D8B-573427FF3A8D}" destId="{12816EC7-4A99-4565-9E0A-27518E72B211}" srcOrd="0" destOrd="0" parTransId="{440762E6-9E55-449E-846A-C484BDB60547}" sibTransId="{B57BA5CD-FB5C-4348-8134-AF3A72BD6EC8}"/>
    <dgm:cxn modelId="{B574BABD-AF2D-454B-B79B-839A06E43927}" srcId="{574CCA23-A5D8-4CBA-A60A-FEAC8C0433BE}" destId="{65A21F85-BA02-4885-9D95-A9310BED0269}" srcOrd="0" destOrd="0" parTransId="{E47BF16F-D13B-43E6-ACEF-66DC6EC9620E}" sibTransId="{67DB16FC-C1BF-45C0-A8CD-BF536EA3F100}"/>
    <dgm:cxn modelId="{84324DC8-A0A1-4A5E-84E1-08FACA81CB68}" srcId="{574CCA23-A5D8-4CBA-A60A-FEAC8C0433BE}" destId="{63338149-1ECF-4597-AD1B-13D94D5CCE74}" srcOrd="2" destOrd="0" parTransId="{3E3FF8BE-82C7-4E07-9FA9-3816B0FF5CA7}" sibTransId="{F2BA4B64-4F3F-4C62-8E89-078FF69A2F3D}"/>
    <dgm:cxn modelId="{D3A16FD9-86D3-437B-BF9F-73F0082A8AA5}" type="presOf" srcId="{63338149-1ECF-4597-AD1B-13D94D5CCE74}" destId="{6D413ADF-5429-429E-A3D3-1BA25FF6CD2B}" srcOrd="0" destOrd="0" presId="urn:microsoft.com/office/officeart/2005/8/layout/hierarchy4"/>
    <dgm:cxn modelId="{9C372BDE-F306-4F5A-989F-36F76B8BD628}" type="presOf" srcId="{65A21F85-BA02-4885-9D95-A9310BED0269}" destId="{0157BB8F-9DAA-4AB0-878B-C1C182468CCE}" srcOrd="0" destOrd="0" presId="urn:microsoft.com/office/officeart/2005/8/layout/hierarchy4"/>
    <dgm:cxn modelId="{EDC050E4-1F8F-4F3A-94DF-B909FE11AFEB}" type="presOf" srcId="{12816EC7-4A99-4565-9E0A-27518E72B211}" destId="{A79BC5B4-A656-4257-BE2E-39A1147D96BB}" srcOrd="0" destOrd="0" presId="urn:microsoft.com/office/officeart/2005/8/layout/hierarchy4"/>
    <dgm:cxn modelId="{542A87E7-7602-4457-9907-0CE8A6575093}" srcId="{12816EC7-4A99-4565-9E0A-27518E72B211}" destId="{B94E2E9C-1948-474D-8D9C-DCB097B09A33}" srcOrd="1" destOrd="0" parTransId="{323A93D1-98A9-48B2-A76A-982D3022B78A}" sibTransId="{03F01F24-232D-4334-8F48-7062DA06B4B8}"/>
    <dgm:cxn modelId="{EDE5FAEF-9CB2-44D8-A446-1585A8E678A3}" type="presOf" srcId="{EEDF939D-60E4-4E7A-A503-D6B1CACBFC9A}" destId="{DD8EDB60-90FA-4D1A-9E3F-AE6D48756A0D}" srcOrd="0" destOrd="0" presId="urn:microsoft.com/office/officeart/2005/8/layout/hierarchy4"/>
    <dgm:cxn modelId="{5A907A2F-8548-43DC-924B-99E2E5C63990}" type="presParOf" srcId="{526CC690-C7E3-4200-A410-270B94DDEEB1}" destId="{3D6109D4-E42E-42AA-A3CC-33948FA7C79E}" srcOrd="0" destOrd="0" presId="urn:microsoft.com/office/officeart/2005/8/layout/hierarchy4"/>
    <dgm:cxn modelId="{4D9A169F-7A0F-4A24-BC8D-A6DF34FA0DE0}" type="presParOf" srcId="{3D6109D4-E42E-42AA-A3CC-33948FA7C79E}" destId="{3E24ECE7-EEBB-4A08-9CE3-07D314565E64}" srcOrd="0" destOrd="0" presId="urn:microsoft.com/office/officeart/2005/8/layout/hierarchy4"/>
    <dgm:cxn modelId="{05837317-4694-494D-9304-820997B6CA9A}" type="presParOf" srcId="{3D6109D4-E42E-42AA-A3CC-33948FA7C79E}" destId="{EAFF953F-B064-4B28-B016-6161408EABA2}" srcOrd="1" destOrd="0" presId="urn:microsoft.com/office/officeart/2005/8/layout/hierarchy4"/>
    <dgm:cxn modelId="{EF9089E4-3F9D-469A-B381-2BC3E07470E1}" type="presParOf" srcId="{3D6109D4-E42E-42AA-A3CC-33948FA7C79E}" destId="{41DB59AA-4AF5-430F-B5A7-F43F540765E1}" srcOrd="2" destOrd="0" presId="urn:microsoft.com/office/officeart/2005/8/layout/hierarchy4"/>
    <dgm:cxn modelId="{AD5C753E-036B-430A-822D-5E178E8ABDD5}" type="presParOf" srcId="{41DB59AA-4AF5-430F-B5A7-F43F540765E1}" destId="{76F4332C-4B65-4BB8-ADFF-9A875D4AFFD1}" srcOrd="0" destOrd="0" presId="urn:microsoft.com/office/officeart/2005/8/layout/hierarchy4"/>
    <dgm:cxn modelId="{34BCA6F8-6869-447A-9CA8-EFD4B620C826}" type="presParOf" srcId="{76F4332C-4B65-4BB8-ADFF-9A875D4AFFD1}" destId="{0157BB8F-9DAA-4AB0-878B-C1C182468CCE}" srcOrd="0" destOrd="0" presId="urn:microsoft.com/office/officeart/2005/8/layout/hierarchy4"/>
    <dgm:cxn modelId="{C305914B-DBD5-4BDB-AB20-7C748B3B896F}" type="presParOf" srcId="{76F4332C-4B65-4BB8-ADFF-9A875D4AFFD1}" destId="{70153184-DB73-46EC-9E6A-CFFB01F6BFFB}" srcOrd="1" destOrd="0" presId="urn:microsoft.com/office/officeart/2005/8/layout/hierarchy4"/>
    <dgm:cxn modelId="{D0E3EEC3-8479-41BE-86CB-B827BC25E0D5}" type="presParOf" srcId="{41DB59AA-4AF5-430F-B5A7-F43F540765E1}" destId="{641A1935-E501-4D5E-893B-72FF6895FE65}" srcOrd="1" destOrd="0" presId="urn:microsoft.com/office/officeart/2005/8/layout/hierarchy4"/>
    <dgm:cxn modelId="{E6EB9755-6B0B-49C4-B5E6-62470E3E1B57}" type="presParOf" srcId="{41DB59AA-4AF5-430F-B5A7-F43F540765E1}" destId="{0E0EF017-30CE-4FDF-9922-A8D58E63FDF1}" srcOrd="2" destOrd="0" presId="urn:microsoft.com/office/officeart/2005/8/layout/hierarchy4"/>
    <dgm:cxn modelId="{44E92B86-F128-4749-A7EA-2658FBCB9C9F}" type="presParOf" srcId="{0E0EF017-30CE-4FDF-9922-A8D58E63FDF1}" destId="{E82E8929-5307-4686-B0ED-48E496ED4F1D}" srcOrd="0" destOrd="0" presId="urn:microsoft.com/office/officeart/2005/8/layout/hierarchy4"/>
    <dgm:cxn modelId="{55B560E4-0D5C-43BE-9130-EFA2F2A5B2C5}" type="presParOf" srcId="{0E0EF017-30CE-4FDF-9922-A8D58E63FDF1}" destId="{2BC4F772-2ED8-4CB7-ABF3-A89C8E88C3E9}" srcOrd="1" destOrd="0" presId="urn:microsoft.com/office/officeart/2005/8/layout/hierarchy4"/>
    <dgm:cxn modelId="{ECBA4888-9935-4653-BCFF-A30093E1B3D1}" type="presParOf" srcId="{41DB59AA-4AF5-430F-B5A7-F43F540765E1}" destId="{ABCD4C29-F084-4705-8DC6-AF305F198D12}" srcOrd="3" destOrd="0" presId="urn:microsoft.com/office/officeart/2005/8/layout/hierarchy4"/>
    <dgm:cxn modelId="{36F5E9EC-C08A-4208-90A2-87394253E516}" type="presParOf" srcId="{41DB59AA-4AF5-430F-B5A7-F43F540765E1}" destId="{8B5C4FD0-8394-47EE-B3F6-FE34E658993F}" srcOrd="4" destOrd="0" presId="urn:microsoft.com/office/officeart/2005/8/layout/hierarchy4"/>
    <dgm:cxn modelId="{16B4B7CD-A34A-41ED-8895-867CC96A6528}" type="presParOf" srcId="{8B5C4FD0-8394-47EE-B3F6-FE34E658993F}" destId="{6D413ADF-5429-429E-A3D3-1BA25FF6CD2B}" srcOrd="0" destOrd="0" presId="urn:microsoft.com/office/officeart/2005/8/layout/hierarchy4"/>
    <dgm:cxn modelId="{E5BD8CFE-DB91-4F89-AB5B-F2AD219F9F68}" type="presParOf" srcId="{8B5C4FD0-8394-47EE-B3F6-FE34E658993F}" destId="{BD76814F-BA30-491C-9F86-84C3D9F36C1F}" srcOrd="1" destOrd="0" presId="urn:microsoft.com/office/officeart/2005/8/layout/hierarchy4"/>
    <dgm:cxn modelId="{B06E205D-C0DB-47D7-8EE5-292650DDCA34}" type="presParOf" srcId="{8B5C4FD0-8394-47EE-B3F6-FE34E658993F}" destId="{C6A704F5-7CDD-4632-B87A-1B0538FC91D5}" srcOrd="2" destOrd="0" presId="urn:microsoft.com/office/officeart/2005/8/layout/hierarchy4"/>
    <dgm:cxn modelId="{7AABD2A4-0CF5-4425-B9E0-9CB9A1C1E6B2}" type="presParOf" srcId="{C6A704F5-7CDD-4632-B87A-1B0538FC91D5}" destId="{23046AA7-16CC-4101-AC33-769795964ECF}" srcOrd="0" destOrd="0" presId="urn:microsoft.com/office/officeart/2005/8/layout/hierarchy4"/>
    <dgm:cxn modelId="{D719DCC2-7B9C-4EE1-8AAB-E6372F1F24DB}" type="presParOf" srcId="{23046AA7-16CC-4101-AC33-769795964ECF}" destId="{7F0BA196-48E0-4D63-8099-7FA2968D81F5}" srcOrd="0" destOrd="0" presId="urn:microsoft.com/office/officeart/2005/8/layout/hierarchy4"/>
    <dgm:cxn modelId="{6BF35CF5-582A-4FC7-9614-E1CA2197527F}" type="presParOf" srcId="{23046AA7-16CC-4101-AC33-769795964ECF}" destId="{7B57A038-1AE0-4575-BB3A-B364F3620CE5}" srcOrd="1" destOrd="0" presId="urn:microsoft.com/office/officeart/2005/8/layout/hierarchy4"/>
    <dgm:cxn modelId="{46628FFC-FE9E-48C9-82C9-9CA9C7483F3C}" type="presParOf" srcId="{C6A704F5-7CDD-4632-B87A-1B0538FC91D5}" destId="{AD9543A3-A8E3-4ED9-BF9A-9AEC97137D38}" srcOrd="1" destOrd="0" presId="urn:microsoft.com/office/officeart/2005/8/layout/hierarchy4"/>
    <dgm:cxn modelId="{D1C45C19-A6C1-47A0-912D-1C174A85EBB8}" type="presParOf" srcId="{C6A704F5-7CDD-4632-B87A-1B0538FC91D5}" destId="{EFC9A95B-7F80-4472-A412-9388E3364DE3}" srcOrd="2" destOrd="0" presId="urn:microsoft.com/office/officeart/2005/8/layout/hierarchy4"/>
    <dgm:cxn modelId="{19EA16E3-79D4-4A1F-B115-F8B1F8E3FD2C}" type="presParOf" srcId="{EFC9A95B-7F80-4472-A412-9388E3364DE3}" destId="{4F922A33-04F7-4196-AE1C-AFC2F38C6E6C}" srcOrd="0" destOrd="0" presId="urn:microsoft.com/office/officeart/2005/8/layout/hierarchy4"/>
    <dgm:cxn modelId="{05358FBE-D5E8-410F-8560-5DF5F13AAAFD}" type="presParOf" srcId="{EFC9A95B-7F80-4472-A412-9388E3364DE3}" destId="{9EC9A603-6128-46D9-8C4E-DB6A03DD0F3F}" srcOrd="1" destOrd="0" presId="urn:microsoft.com/office/officeart/2005/8/layout/hierarchy4"/>
    <dgm:cxn modelId="{65C1AA83-8467-4EA4-987A-43B712D50AC7}" type="presParOf" srcId="{526CC690-C7E3-4200-A410-270B94DDEEB1}" destId="{8E6BF7E1-BF49-4A9D-89B4-A99A648C4DCE}" srcOrd="1" destOrd="0" presId="urn:microsoft.com/office/officeart/2005/8/layout/hierarchy4"/>
    <dgm:cxn modelId="{2949E79F-38D0-4AC3-B621-70866B4D9505}" type="presParOf" srcId="{526CC690-C7E3-4200-A410-270B94DDEEB1}" destId="{4C8EDEC7-D727-470B-AB45-A06D17F70D51}" srcOrd="2" destOrd="0" presId="urn:microsoft.com/office/officeart/2005/8/layout/hierarchy4"/>
    <dgm:cxn modelId="{8971D13D-7D33-4CCB-9F8F-57118C66080D}" type="presParOf" srcId="{4C8EDEC7-D727-470B-AB45-A06D17F70D51}" destId="{ED7A5C23-950C-4287-905C-A656C37777B3}" srcOrd="0" destOrd="0" presId="urn:microsoft.com/office/officeart/2005/8/layout/hierarchy4"/>
    <dgm:cxn modelId="{63B20B81-CFB8-47A8-A540-96C472E77A20}" type="presParOf" srcId="{4C8EDEC7-D727-470B-AB45-A06D17F70D51}" destId="{614CB640-E748-4E1F-8E5F-34B43BEEBFB4}" srcOrd="1" destOrd="0" presId="urn:microsoft.com/office/officeart/2005/8/layout/hierarchy4"/>
    <dgm:cxn modelId="{07A98869-E5B9-4691-B662-DE3986A4413A}" type="presParOf" srcId="{4C8EDEC7-D727-470B-AB45-A06D17F70D51}" destId="{7B35EB2A-1599-4242-A0AA-0F451557688A}" srcOrd="2" destOrd="0" presId="urn:microsoft.com/office/officeart/2005/8/layout/hierarchy4"/>
    <dgm:cxn modelId="{6577EA4A-F3CE-4FF3-8075-97CD99330E49}" type="presParOf" srcId="{7B35EB2A-1599-4242-A0AA-0F451557688A}" destId="{AF2FA957-E957-45C0-886D-1606FBE99420}" srcOrd="0" destOrd="0" presId="urn:microsoft.com/office/officeart/2005/8/layout/hierarchy4"/>
    <dgm:cxn modelId="{308F4C8D-8BCA-44DC-B22B-ACB38D907ABC}" type="presParOf" srcId="{AF2FA957-E957-45C0-886D-1606FBE99420}" destId="{A79BC5B4-A656-4257-BE2E-39A1147D96BB}" srcOrd="0" destOrd="0" presId="urn:microsoft.com/office/officeart/2005/8/layout/hierarchy4"/>
    <dgm:cxn modelId="{2BCCE150-09F7-44AA-BB1C-07417E94F120}" type="presParOf" srcId="{AF2FA957-E957-45C0-886D-1606FBE99420}" destId="{8289DF74-190D-4B3F-A89E-487C119CF137}" srcOrd="1" destOrd="0" presId="urn:microsoft.com/office/officeart/2005/8/layout/hierarchy4"/>
    <dgm:cxn modelId="{8EDF8074-AED5-4C8C-AA47-D1BA127B2A37}" type="presParOf" srcId="{AF2FA957-E957-45C0-886D-1606FBE99420}" destId="{D981DBB0-D833-41A6-86B1-8DD464A324D4}" srcOrd="2" destOrd="0" presId="urn:microsoft.com/office/officeart/2005/8/layout/hierarchy4"/>
    <dgm:cxn modelId="{5E1BF917-9A79-4F7B-B5F2-0455FCA193E0}" type="presParOf" srcId="{D981DBB0-D833-41A6-86B1-8DD464A324D4}" destId="{8BDA244F-E530-4308-880E-09899A332319}" srcOrd="0" destOrd="0" presId="urn:microsoft.com/office/officeart/2005/8/layout/hierarchy4"/>
    <dgm:cxn modelId="{F067F444-4942-4088-B766-5F9813C54722}" type="presParOf" srcId="{8BDA244F-E530-4308-880E-09899A332319}" destId="{2A49992E-E33D-4F66-9B55-0268DF4A7544}" srcOrd="0" destOrd="0" presId="urn:microsoft.com/office/officeart/2005/8/layout/hierarchy4"/>
    <dgm:cxn modelId="{889372FC-909C-4F00-A28F-B21EDC775C75}" type="presParOf" srcId="{8BDA244F-E530-4308-880E-09899A332319}" destId="{4DF2ADEF-5207-41C0-BBE9-8A4376BE8A2E}" srcOrd="1" destOrd="0" presId="urn:microsoft.com/office/officeart/2005/8/layout/hierarchy4"/>
    <dgm:cxn modelId="{3AA5681E-9283-4627-8604-553033142210}" type="presParOf" srcId="{D981DBB0-D833-41A6-86B1-8DD464A324D4}" destId="{DB94A1B4-7455-46F5-8523-744C63470AF3}" srcOrd="1" destOrd="0" presId="urn:microsoft.com/office/officeart/2005/8/layout/hierarchy4"/>
    <dgm:cxn modelId="{C0D2DC89-BB20-4E73-B6A4-F156DF46EB97}" type="presParOf" srcId="{D981DBB0-D833-41A6-86B1-8DD464A324D4}" destId="{B13CE471-6941-415E-8F50-F68565A433E6}" srcOrd="2" destOrd="0" presId="urn:microsoft.com/office/officeart/2005/8/layout/hierarchy4"/>
    <dgm:cxn modelId="{20F003C2-40DC-4C0C-AD10-FA53122D1807}" type="presParOf" srcId="{B13CE471-6941-415E-8F50-F68565A433E6}" destId="{D1BC3F67-8D6A-416A-9E43-A7B8B8A41D87}" srcOrd="0" destOrd="0" presId="urn:microsoft.com/office/officeart/2005/8/layout/hierarchy4"/>
    <dgm:cxn modelId="{9A0A1916-FB60-4991-93E7-1DC16EAB235F}" type="presParOf" srcId="{B13CE471-6941-415E-8F50-F68565A433E6}" destId="{3E867374-F94A-4134-95D2-440C9417F164}" srcOrd="1" destOrd="0" presId="urn:microsoft.com/office/officeart/2005/8/layout/hierarchy4"/>
    <dgm:cxn modelId="{518F3F81-9650-4947-BCB0-69CAFC63AE54}" type="presParOf" srcId="{D981DBB0-D833-41A6-86B1-8DD464A324D4}" destId="{72A92253-F927-438F-9326-3167B82EB2CA}" srcOrd="3" destOrd="0" presId="urn:microsoft.com/office/officeart/2005/8/layout/hierarchy4"/>
    <dgm:cxn modelId="{9C785C09-39D7-4550-870C-2ECD2F651520}" type="presParOf" srcId="{D981DBB0-D833-41A6-86B1-8DD464A324D4}" destId="{D7F56857-48A3-4A47-8B77-79178780E9E2}" srcOrd="4" destOrd="0" presId="urn:microsoft.com/office/officeart/2005/8/layout/hierarchy4"/>
    <dgm:cxn modelId="{43DBBD3C-7152-44A4-9263-61FAC13038FB}" type="presParOf" srcId="{D7F56857-48A3-4A47-8B77-79178780E9E2}" destId="{DD8EDB60-90FA-4D1A-9E3F-AE6D48756A0D}" srcOrd="0" destOrd="0" presId="urn:microsoft.com/office/officeart/2005/8/layout/hierarchy4"/>
    <dgm:cxn modelId="{7FD7DEA9-7BCF-444C-B58B-D9722B8E457B}" type="presParOf" srcId="{D7F56857-48A3-4A47-8B77-79178780E9E2}" destId="{2EE9E8AF-793F-4F86-867A-8D00DA1690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 w tym powiatowych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45742-CDD0-4D3B-BB2D-D8CFB088DC6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</dgm:t>
    </dgm:pt>
    <dgm:pt modelId="{ED24D264-9A7D-4F2C-8066-29AB3A23F99B}" type="parTrans" cxnId="{795E7568-B509-4387-A8D2-C19C092E9E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BD3F-D721-426F-A5F4-E94F6F97ABDC}" type="sibTrans" cxnId="{795E7568-B509-4387-A8D2-C19C092E9E15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00F96-AE58-4BC0-81B8-1FA6E936839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</a:p>
      </dgm:t>
    </dgm:pt>
    <dgm:pt modelId="{2556DED6-B866-4697-BEB1-021D7114758F}" type="parTrans" cxnId="{CB31D494-4CE7-4C58-97F0-6AFB50A267F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FA60-1F99-4B5C-B92A-C70AAC5AEA8C}" type="sibTrans" cxnId="{CB31D494-4CE7-4C58-97F0-6AFB50A267F1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5264D-E9C2-4810-BD4D-9CD218BCD1D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</a:p>
      </dgm:t>
    </dgm:pt>
    <dgm:pt modelId="{B1FB5D23-D0F0-4B5C-89AB-AB55BFA2C09B}" type="parTrans" cxnId="{9EA33BD2-C39C-4BC9-8BCD-03FB3458E37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3160E-53A4-4C81-94C0-1688095B3197}" type="sibTrans" cxnId="{9EA33BD2-C39C-4BC9-8BCD-03FB3458E379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79C1E-930E-4A96-A175-EB62A9F8C0F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</a:p>
      </dgm:t>
    </dgm:pt>
    <dgm:pt modelId="{FAAED221-8116-4FB2-BC00-19FD902053B5}" type="parTrans" cxnId="{E0BCA0D6-0637-48CE-B06E-B5AC2D3C6E50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D13CB-8312-4EAF-8BAF-3F8B325D2FD0}" type="sibTrans" cxnId="{E0BCA0D6-0637-48CE-B06E-B5AC2D3C6E50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AE3D2-02DE-4015-81FE-6EC51AF494F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</dgm:t>
    </dgm:pt>
    <dgm:pt modelId="{1E52933B-7646-4CEF-BD67-23D43BC7518C}" type="par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FEC46-8AD1-41E4-B3A8-E525A4B54085}" type="sib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B1E39-0D07-4850-B681-E28A68684B97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</a:p>
      </dgm:t>
    </dgm:pt>
    <dgm:pt modelId="{49272E6A-8B1F-430E-BCDE-839F35B0350C}" type="par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8AF46-3FCC-4231-A0FA-660D48027B2E}" type="sib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5" custScaleX="193813" custScaleY="222952">
        <dgm:presLayoutVars>
          <dgm:bulletEnabled val="1"/>
        </dgm:presLayoutVars>
      </dgm:prSet>
      <dgm:spPr/>
    </dgm:pt>
    <dgm:pt modelId="{8ECCAF68-9DB7-4A6A-8901-78975385D145}" type="pres">
      <dgm:prSet presAssocID="{ACD10253-06BF-4D83-B7C6-3766CC2ECBA0}" presName="sibTrans" presStyleLbl="sibTrans2D1" presStyleIdx="0" presStyleCnt="4"/>
      <dgm:spPr/>
    </dgm:pt>
    <dgm:pt modelId="{64A9CE0A-517B-4E77-9308-ADAE97CA891F}" type="pres">
      <dgm:prSet presAssocID="{ACD10253-06BF-4D83-B7C6-3766CC2ECBA0}" presName="connectorText" presStyleLbl="sibTrans2D1" presStyleIdx="0" presStyleCnt="4"/>
      <dgm:spPr/>
    </dgm:pt>
    <dgm:pt modelId="{82E3D1CC-4D22-413C-B568-EF7FEFE11156}" type="pres">
      <dgm:prSet presAssocID="{FB745742-CDD0-4D3B-BB2D-D8CFB088DC6C}" presName="node" presStyleLbl="node1" presStyleIdx="1" presStyleCnt="5" custScaleX="193813" custScaleY="230203">
        <dgm:presLayoutVars>
          <dgm:bulletEnabled val="1"/>
        </dgm:presLayoutVars>
      </dgm:prSet>
      <dgm:spPr/>
    </dgm:pt>
    <dgm:pt modelId="{F5E8F4E6-4EF6-473A-A4E6-BF5252A749E4}" type="pres">
      <dgm:prSet presAssocID="{EF15BD3F-D721-426F-A5F4-E94F6F97ABDC}" presName="sibTrans" presStyleLbl="sibTrans2D1" presStyleIdx="1" presStyleCnt="4"/>
      <dgm:spPr/>
    </dgm:pt>
    <dgm:pt modelId="{8B0EFD0C-FEC8-4F96-A00C-E10B15AEE302}" type="pres">
      <dgm:prSet presAssocID="{EF15BD3F-D721-426F-A5F4-E94F6F97ABDC}" presName="connectorText" presStyleLbl="sibTrans2D1" presStyleIdx="1" presStyleCnt="4"/>
      <dgm:spPr/>
    </dgm:pt>
    <dgm:pt modelId="{E6ED7D6A-15D4-4B7A-A2C6-40B7BD4C022E}" type="pres">
      <dgm:prSet presAssocID="{8075264D-E9C2-4810-BD4D-9CD218BCD1D7}" presName="node" presStyleLbl="node1" presStyleIdx="2" presStyleCnt="5" custScaleX="193813" custScaleY="230203">
        <dgm:presLayoutVars>
          <dgm:bulletEnabled val="1"/>
        </dgm:presLayoutVars>
      </dgm:prSet>
      <dgm:spPr/>
    </dgm:pt>
    <dgm:pt modelId="{2FD637A6-68DD-498F-826D-66518321FA86}" type="pres">
      <dgm:prSet presAssocID="{80C3160E-53A4-4C81-94C0-1688095B3197}" presName="sibTrans" presStyleLbl="sibTrans2D1" presStyleIdx="2" presStyleCnt="4"/>
      <dgm:spPr/>
    </dgm:pt>
    <dgm:pt modelId="{62F85F09-1824-4E05-9BE3-875EEA944667}" type="pres">
      <dgm:prSet presAssocID="{80C3160E-53A4-4C81-94C0-1688095B3197}" presName="connectorText" presStyleLbl="sibTrans2D1" presStyleIdx="2" presStyleCnt="4"/>
      <dgm:spPr/>
    </dgm:pt>
    <dgm:pt modelId="{2C81AB41-1A41-4FC8-A9DD-8A3DFC8D95C3}" type="pres">
      <dgm:prSet presAssocID="{70079C1E-930E-4A96-A175-EB62A9F8C0F8}" presName="node" presStyleLbl="node1" presStyleIdx="3" presStyleCnt="5" custScaleX="193813" custScaleY="230203">
        <dgm:presLayoutVars>
          <dgm:bulletEnabled val="1"/>
        </dgm:presLayoutVars>
      </dgm:prSet>
      <dgm:spPr/>
    </dgm:pt>
    <dgm:pt modelId="{8CA1A959-F687-4481-9C4B-818DB8B9AFB3}" type="pres">
      <dgm:prSet presAssocID="{BB9D13CB-8312-4EAF-8BAF-3F8B325D2FD0}" presName="sibTrans" presStyleLbl="sibTrans2D1" presStyleIdx="3" presStyleCnt="4"/>
      <dgm:spPr/>
    </dgm:pt>
    <dgm:pt modelId="{A0EAF844-0ED9-412E-BD4E-EB63EFFE4CE8}" type="pres">
      <dgm:prSet presAssocID="{BB9D13CB-8312-4EAF-8BAF-3F8B325D2FD0}" presName="connectorText" presStyleLbl="sibTrans2D1" presStyleIdx="3" presStyleCnt="4"/>
      <dgm:spPr/>
    </dgm:pt>
    <dgm:pt modelId="{1F2BEC45-1D36-4FB5-92CC-C8B504D25C18}" type="pres">
      <dgm:prSet presAssocID="{95CAE3D2-02DE-4015-81FE-6EC51AF494F6}" presName="node" presStyleLbl="node1" presStyleIdx="4" presStyleCnt="5" custScaleX="193813" custScaleY="230203">
        <dgm:presLayoutVars>
          <dgm:bulletEnabled val="1"/>
        </dgm:presLayoutVars>
      </dgm:prSet>
      <dgm:spPr/>
    </dgm:pt>
  </dgm:ptLst>
  <dgm:cxnLst>
    <dgm:cxn modelId="{DFC13B05-6B37-4FC5-9F27-C4EA18541792}" type="presOf" srcId="{8075264D-E9C2-4810-BD4D-9CD218BCD1D7}" destId="{E6ED7D6A-15D4-4B7A-A2C6-40B7BD4C022E}" srcOrd="0" destOrd="0" presId="urn:microsoft.com/office/officeart/2005/8/layout/process5"/>
    <dgm:cxn modelId="{3D1F200B-057F-429B-9A38-511235BAAB4F}" type="presOf" srcId="{BB9D13CB-8312-4EAF-8BAF-3F8B325D2FD0}" destId="{A0EAF844-0ED9-412E-BD4E-EB63EFFE4CE8}" srcOrd="1" destOrd="0" presId="urn:microsoft.com/office/officeart/2005/8/layout/process5"/>
    <dgm:cxn modelId="{F47B9E18-98C7-478A-9CA5-6A67316A1E12}" type="presOf" srcId="{EF15BD3F-D721-426F-A5F4-E94F6F97ABDC}" destId="{F5E8F4E6-4EF6-473A-A4E6-BF5252A749E4}" srcOrd="0" destOrd="0" presId="urn:microsoft.com/office/officeart/2005/8/layout/process5"/>
    <dgm:cxn modelId="{6087D82A-07F0-4946-8034-DDC5F1655381}" type="presOf" srcId="{079B1E39-0D07-4850-B681-E28A68684B97}" destId="{1F2BEC45-1D36-4FB5-92CC-C8B504D25C18}" srcOrd="0" destOrd="1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66BC7036-0E2C-42DD-BDE5-93E715AECDF1}" type="presOf" srcId="{ACD10253-06BF-4D83-B7C6-3766CC2ECBA0}" destId="{8ECCAF68-9DB7-4A6A-8901-78975385D145}" srcOrd="0" destOrd="0" presId="urn:microsoft.com/office/officeart/2005/8/layout/process5"/>
    <dgm:cxn modelId="{6754E864-20A6-4CDF-A83B-179885795145}" type="presOf" srcId="{ACD10253-06BF-4D83-B7C6-3766CC2ECBA0}" destId="{64A9CE0A-517B-4E77-9308-ADAE97CA891F}" srcOrd="1" destOrd="0" presId="urn:microsoft.com/office/officeart/2005/8/layout/process5"/>
    <dgm:cxn modelId="{795E7568-B509-4387-A8D2-C19C092E9E15}" srcId="{13EB8F25-5CDD-463F-96B8-0F78216D8BCF}" destId="{FB745742-CDD0-4D3B-BB2D-D8CFB088DC6C}" srcOrd="1" destOrd="0" parTransId="{ED24D264-9A7D-4F2C-8066-29AB3A23F99B}" sibTransId="{EF15BD3F-D721-426F-A5F4-E94F6F97ABDC}"/>
    <dgm:cxn modelId="{B0652849-F164-471A-89B5-D91D3E0C76CB}" srcId="{95CAE3D2-02DE-4015-81FE-6EC51AF494F6}" destId="{079B1E39-0D07-4850-B681-E28A68684B97}" srcOrd="0" destOrd="0" parTransId="{49272E6A-8B1F-430E-BCDE-839F35B0350C}" sibTransId="{BED8AF46-3FCC-4231-A0FA-660D48027B2E}"/>
    <dgm:cxn modelId="{4515B14F-C8F4-4039-9E71-0092C10AB2B5}" type="presOf" srcId="{95CAE3D2-02DE-4015-81FE-6EC51AF494F6}" destId="{1F2BEC45-1D36-4FB5-92CC-C8B504D25C18}" srcOrd="0" destOrd="0" presId="urn:microsoft.com/office/officeart/2005/8/layout/process5"/>
    <dgm:cxn modelId="{51278D54-C24D-4E87-A876-03C62166320E}" type="presOf" srcId="{70079C1E-930E-4A96-A175-EB62A9F8C0F8}" destId="{2C81AB41-1A41-4FC8-A9DD-8A3DFC8D95C3}" srcOrd="0" destOrd="0" presId="urn:microsoft.com/office/officeart/2005/8/layout/process5"/>
    <dgm:cxn modelId="{C742747D-BCB6-4402-B7A1-A893CE91B458}" type="presOf" srcId="{FB745742-CDD0-4D3B-BB2D-D8CFB088DC6C}" destId="{82E3D1CC-4D22-413C-B568-EF7FEFE11156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CB31D494-4CE7-4C58-97F0-6AFB50A267F1}" srcId="{FB745742-CDD0-4D3B-BB2D-D8CFB088DC6C}" destId="{EBE00F96-AE58-4BC0-81B8-1FA6E936839B}" srcOrd="0" destOrd="0" parTransId="{2556DED6-B866-4697-BEB1-021D7114758F}" sibTransId="{B7FAFA60-1F99-4B5C-B92A-C70AAC5AEA8C}"/>
    <dgm:cxn modelId="{4C137B9B-36CA-44C7-A037-B185CE23D108}" type="presOf" srcId="{EF15BD3F-D721-426F-A5F4-E94F6F97ABDC}" destId="{8B0EFD0C-FEC8-4F96-A00C-E10B15AEE302}" srcOrd="1" destOrd="0" presId="urn:microsoft.com/office/officeart/2005/8/layout/process5"/>
    <dgm:cxn modelId="{F7E2DEA5-9BB2-4CD3-9BC2-1E22E9E7BE6D}" type="presOf" srcId="{BB9D13CB-8312-4EAF-8BAF-3F8B325D2FD0}" destId="{8CA1A959-F687-4481-9C4B-818DB8B9AFB3}" srcOrd="0" destOrd="0" presId="urn:microsoft.com/office/officeart/2005/8/layout/process5"/>
    <dgm:cxn modelId="{B795A9B6-7373-4253-89B6-466D9036D9C8}" type="presOf" srcId="{80C3160E-53A4-4C81-94C0-1688095B3197}" destId="{62F85F09-1824-4E05-9BE3-875EEA944667}" srcOrd="1" destOrd="0" presId="urn:microsoft.com/office/officeart/2005/8/layout/process5"/>
    <dgm:cxn modelId="{70EB97BD-8E19-40C8-97A9-5FF580EF4E78}" srcId="{13EB8F25-5CDD-463F-96B8-0F78216D8BCF}" destId="{95CAE3D2-02DE-4015-81FE-6EC51AF494F6}" srcOrd="4" destOrd="0" parTransId="{1E52933B-7646-4CEF-BD67-23D43BC7518C}" sibTransId="{1C1FEC46-8AD1-41E4-B3A8-E525A4B54085}"/>
    <dgm:cxn modelId="{9EA33BD2-C39C-4BC9-8BCD-03FB3458E379}" srcId="{13EB8F25-5CDD-463F-96B8-0F78216D8BCF}" destId="{8075264D-E9C2-4810-BD4D-9CD218BCD1D7}" srcOrd="2" destOrd="0" parTransId="{B1FB5D23-D0F0-4B5C-89AB-AB55BFA2C09B}" sibTransId="{80C3160E-53A4-4C81-94C0-1688095B3197}"/>
    <dgm:cxn modelId="{200D87D5-32D0-4AFB-89B4-11CC7B4B8695}" type="presOf" srcId="{80C3160E-53A4-4C81-94C0-1688095B3197}" destId="{2FD637A6-68DD-498F-826D-66518321FA86}" srcOrd="0" destOrd="0" presId="urn:microsoft.com/office/officeart/2005/8/layout/process5"/>
    <dgm:cxn modelId="{E0BCA0D6-0637-48CE-B06E-B5AC2D3C6E50}" srcId="{13EB8F25-5CDD-463F-96B8-0F78216D8BCF}" destId="{70079C1E-930E-4A96-A175-EB62A9F8C0F8}" srcOrd="3" destOrd="0" parTransId="{FAAED221-8116-4FB2-BC00-19FD902053B5}" sibTransId="{BB9D13CB-8312-4EAF-8BAF-3F8B325D2FD0}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A37818EE-43B3-4367-90AC-14093DD06864}" type="presOf" srcId="{EBE00F96-AE58-4BC0-81B8-1FA6E936839B}" destId="{82E3D1CC-4D22-413C-B568-EF7FEFE11156}" srcOrd="0" destOrd="1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4A77896B-CEA3-4FA5-A8FC-47DB9837C388}" type="presParOf" srcId="{CF014908-AE20-41B8-8E81-7EF191645283}" destId="{8ECCAF68-9DB7-4A6A-8901-78975385D145}" srcOrd="1" destOrd="0" presId="urn:microsoft.com/office/officeart/2005/8/layout/process5"/>
    <dgm:cxn modelId="{AD0A816B-8A0A-49D8-AFE8-91CA310B79B4}" type="presParOf" srcId="{8ECCAF68-9DB7-4A6A-8901-78975385D145}" destId="{64A9CE0A-517B-4E77-9308-ADAE97CA891F}" srcOrd="0" destOrd="0" presId="urn:microsoft.com/office/officeart/2005/8/layout/process5"/>
    <dgm:cxn modelId="{78E787C9-3AAB-4346-95CC-1B49DBC95A81}" type="presParOf" srcId="{CF014908-AE20-41B8-8E81-7EF191645283}" destId="{82E3D1CC-4D22-413C-B568-EF7FEFE11156}" srcOrd="2" destOrd="0" presId="urn:microsoft.com/office/officeart/2005/8/layout/process5"/>
    <dgm:cxn modelId="{BC6A9A97-02E2-416B-8B32-08C091A148C6}" type="presParOf" srcId="{CF014908-AE20-41B8-8E81-7EF191645283}" destId="{F5E8F4E6-4EF6-473A-A4E6-BF5252A749E4}" srcOrd="3" destOrd="0" presId="urn:microsoft.com/office/officeart/2005/8/layout/process5"/>
    <dgm:cxn modelId="{42BBC634-999B-4E6C-A9B7-CD1FD9753E3D}" type="presParOf" srcId="{F5E8F4E6-4EF6-473A-A4E6-BF5252A749E4}" destId="{8B0EFD0C-FEC8-4F96-A00C-E10B15AEE302}" srcOrd="0" destOrd="0" presId="urn:microsoft.com/office/officeart/2005/8/layout/process5"/>
    <dgm:cxn modelId="{A66CA86C-A8B8-4AA8-BDA5-90D1366AABE0}" type="presParOf" srcId="{CF014908-AE20-41B8-8E81-7EF191645283}" destId="{E6ED7D6A-15D4-4B7A-A2C6-40B7BD4C022E}" srcOrd="4" destOrd="0" presId="urn:microsoft.com/office/officeart/2005/8/layout/process5"/>
    <dgm:cxn modelId="{E588D5DC-BB68-469E-91AC-44471AD8BB2E}" type="presParOf" srcId="{CF014908-AE20-41B8-8E81-7EF191645283}" destId="{2FD637A6-68DD-498F-826D-66518321FA86}" srcOrd="5" destOrd="0" presId="urn:microsoft.com/office/officeart/2005/8/layout/process5"/>
    <dgm:cxn modelId="{2B7E40F0-EEBC-42C5-A589-570FC7D214FB}" type="presParOf" srcId="{2FD637A6-68DD-498F-826D-66518321FA86}" destId="{62F85F09-1824-4E05-9BE3-875EEA944667}" srcOrd="0" destOrd="0" presId="urn:microsoft.com/office/officeart/2005/8/layout/process5"/>
    <dgm:cxn modelId="{E3FDF4E4-7AE7-4750-A374-84980146EF05}" type="presParOf" srcId="{CF014908-AE20-41B8-8E81-7EF191645283}" destId="{2C81AB41-1A41-4FC8-A9DD-8A3DFC8D95C3}" srcOrd="6" destOrd="0" presId="urn:microsoft.com/office/officeart/2005/8/layout/process5"/>
    <dgm:cxn modelId="{2CEE325E-2DB2-4839-AF14-D5FE73082F44}" type="presParOf" srcId="{CF014908-AE20-41B8-8E81-7EF191645283}" destId="{8CA1A959-F687-4481-9C4B-818DB8B9AFB3}" srcOrd="7" destOrd="0" presId="urn:microsoft.com/office/officeart/2005/8/layout/process5"/>
    <dgm:cxn modelId="{BB12A1B0-56F2-43A3-992A-62A4A59F910D}" type="presParOf" srcId="{8CA1A959-F687-4481-9C4B-818DB8B9AFB3}" destId="{A0EAF844-0ED9-412E-BD4E-EB63EFFE4CE8}" srcOrd="0" destOrd="0" presId="urn:microsoft.com/office/officeart/2005/8/layout/process5"/>
    <dgm:cxn modelId="{A7BE6EFA-2526-4493-AE1E-57AB58DBF60C}" type="presParOf" srcId="{CF014908-AE20-41B8-8E81-7EF191645283}" destId="{1F2BEC45-1D36-4FB5-92CC-C8B504D25C18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A0E033-D01C-4138-85A1-820BFA49D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AA7021F-94BD-439B-8620-EB253B932B1C}" type="pres">
      <dgm:prSet presAssocID="{89A0E033-D01C-4138-85A1-820BFA49DED4}" presName="linear" presStyleCnt="0">
        <dgm:presLayoutVars>
          <dgm:dir/>
          <dgm:resizeHandles val="exact"/>
        </dgm:presLayoutVars>
      </dgm:prSet>
      <dgm:spPr/>
    </dgm:pt>
  </dgm:ptLst>
  <dgm:cxnLst>
    <dgm:cxn modelId="{7BE0BB94-0CB2-4507-A63E-80C55594D166}" type="presOf" srcId="{89A0E033-D01C-4138-85A1-820BFA49DED4}" destId="{BAA7021F-94BD-439B-8620-EB253B932B1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A0E033-D01C-4138-85A1-820BFA49D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C85D7-AFA8-4029-AEC6-794A23F35A6A}">
      <dgm:prSet phldrT="[Tekst]" custT="1"/>
      <dgm:spPr/>
      <dgm:t>
        <a:bodyPr/>
        <a:lstStyle/>
        <a:p>
          <a:r>
            <a:rPr lang="pl-PL" sz="2800" dirty="0"/>
            <a:t>system monitorowania emisji z transportu</a:t>
          </a:r>
        </a:p>
      </dgm:t>
    </dgm:pt>
    <dgm:pt modelId="{63993605-2D58-4E94-B331-FF90DF07213B}" type="parTrans" cxnId="{A5B05B20-9ECE-41A4-8FF1-959E912D6810}">
      <dgm:prSet/>
      <dgm:spPr/>
      <dgm:t>
        <a:bodyPr/>
        <a:lstStyle/>
        <a:p>
          <a:endParaRPr lang="pl-PL"/>
        </a:p>
      </dgm:t>
    </dgm:pt>
    <dgm:pt modelId="{86694804-001B-42AB-A3E9-D2D5A51B32E5}" type="sibTrans" cxnId="{A5B05B20-9ECE-41A4-8FF1-959E912D6810}">
      <dgm:prSet/>
      <dgm:spPr/>
      <dgm:t>
        <a:bodyPr/>
        <a:lstStyle/>
        <a:p>
          <a:endParaRPr lang="pl-PL"/>
        </a:p>
      </dgm:t>
    </dgm:pt>
    <dgm:pt modelId="{70461AB1-3649-4D43-8A2B-7137798732D8}">
      <dgm:prSet custT="1"/>
      <dgm:spPr/>
      <dgm:t>
        <a:bodyPr/>
        <a:lstStyle/>
        <a:p>
          <a:r>
            <a:rPr lang="pl-PL" sz="2800" dirty="0"/>
            <a:t>raport o możliwości zminimalizowania zatorów </a:t>
          </a:r>
          <a:br>
            <a:rPr lang="pl-PL" sz="2800" dirty="0"/>
          </a:br>
          <a:r>
            <a:rPr lang="pl-PL" sz="2800" dirty="0"/>
            <a:t>oraz jego wdrażanie </a:t>
          </a:r>
        </a:p>
      </dgm:t>
    </dgm:pt>
    <dgm:pt modelId="{8013948A-746F-472B-A79D-DEB64F72FD06}" type="parTrans" cxnId="{7E8DC8CF-0671-4AC3-B577-01E10A485B16}">
      <dgm:prSet/>
      <dgm:spPr/>
      <dgm:t>
        <a:bodyPr/>
        <a:lstStyle/>
        <a:p>
          <a:endParaRPr lang="pl-PL"/>
        </a:p>
      </dgm:t>
    </dgm:pt>
    <dgm:pt modelId="{E8B8AF9F-1EF3-4E7E-9818-B74EAB5E5C9E}" type="sibTrans" cxnId="{7E8DC8CF-0671-4AC3-B577-01E10A485B16}">
      <dgm:prSet/>
      <dgm:spPr/>
      <dgm:t>
        <a:bodyPr/>
        <a:lstStyle/>
        <a:p>
          <a:endParaRPr lang="pl-PL"/>
        </a:p>
      </dgm:t>
    </dgm:pt>
    <dgm:pt modelId="{4E9A161D-61A8-49BC-B78C-F65F30A36E47}">
      <dgm:prSet custT="1"/>
      <dgm:spPr/>
      <dgm:t>
        <a:bodyPr/>
        <a:lstStyle/>
        <a:p>
          <a:r>
            <a:rPr lang="pl-PL" sz="2800" dirty="0"/>
            <a:t>poprawa jakości taboru komunikacji miejskiej</a:t>
          </a:r>
        </a:p>
      </dgm:t>
    </dgm:pt>
    <dgm:pt modelId="{BD0175A7-B84A-4BFD-82A6-8139015F1157}" type="parTrans" cxnId="{52605A98-0127-423F-9A52-83E4EF4A151E}">
      <dgm:prSet/>
      <dgm:spPr/>
      <dgm:t>
        <a:bodyPr/>
        <a:lstStyle/>
        <a:p>
          <a:endParaRPr lang="pl-PL"/>
        </a:p>
      </dgm:t>
    </dgm:pt>
    <dgm:pt modelId="{0C86C6EC-644C-46E6-B5D8-BE7A18626A22}" type="sibTrans" cxnId="{52605A98-0127-423F-9A52-83E4EF4A151E}">
      <dgm:prSet/>
      <dgm:spPr/>
      <dgm:t>
        <a:bodyPr/>
        <a:lstStyle/>
        <a:p>
          <a:endParaRPr lang="pl-PL"/>
        </a:p>
      </dgm:t>
    </dgm:pt>
    <dgm:pt modelId="{EB545097-C3BC-43BE-A7EB-61A436A7A520}">
      <dgm:prSet custT="1"/>
      <dgm:spPr/>
      <dgm:t>
        <a:bodyPr/>
        <a:lstStyle/>
        <a:p>
          <a:r>
            <a:rPr lang="pl-PL" sz="2800" dirty="0"/>
            <a:t>rozwój komunikacji tramwajowej </a:t>
          </a:r>
        </a:p>
      </dgm:t>
    </dgm:pt>
    <dgm:pt modelId="{8E99A5A0-9C9F-4306-A7D5-3AE08F7E827A}" type="parTrans" cxnId="{960559A7-16B5-4B84-B555-80A170AB2164}">
      <dgm:prSet/>
      <dgm:spPr/>
      <dgm:t>
        <a:bodyPr/>
        <a:lstStyle/>
        <a:p>
          <a:endParaRPr lang="pl-PL"/>
        </a:p>
      </dgm:t>
    </dgm:pt>
    <dgm:pt modelId="{FDDA3145-8060-4FE6-8A90-2F12DC1EC5D0}" type="sibTrans" cxnId="{960559A7-16B5-4B84-B555-80A170AB2164}">
      <dgm:prSet/>
      <dgm:spPr/>
      <dgm:t>
        <a:bodyPr/>
        <a:lstStyle/>
        <a:p>
          <a:endParaRPr lang="pl-PL"/>
        </a:p>
      </dgm:t>
    </dgm:pt>
    <dgm:pt modelId="{B1E9374C-24C7-4C29-8D50-C976C70C1733}">
      <dgm:prSet phldrT="[Tekst]" custT="1"/>
      <dgm:spPr/>
      <dgm:t>
        <a:bodyPr/>
        <a:lstStyle/>
        <a:p>
          <a:r>
            <a:rPr lang="pl-PL" sz="2800" dirty="0"/>
            <a:t>strefy ograniczonego transportu</a:t>
          </a:r>
        </a:p>
      </dgm:t>
    </dgm:pt>
    <dgm:pt modelId="{3C8F1D87-EA2D-4228-8A23-07E655C93162}" type="parTrans" cxnId="{A2EDAB39-0930-43DF-9F21-C41163B59D59}">
      <dgm:prSet/>
      <dgm:spPr/>
      <dgm:t>
        <a:bodyPr/>
        <a:lstStyle/>
        <a:p>
          <a:endParaRPr lang="pl-PL"/>
        </a:p>
      </dgm:t>
    </dgm:pt>
    <dgm:pt modelId="{F7E583E4-72D3-4C26-8D4C-58699A2ACD74}" type="sibTrans" cxnId="{A2EDAB39-0930-43DF-9F21-C41163B59D59}">
      <dgm:prSet/>
      <dgm:spPr/>
      <dgm:t>
        <a:bodyPr/>
        <a:lstStyle/>
        <a:p>
          <a:endParaRPr lang="pl-PL"/>
        </a:p>
      </dgm:t>
    </dgm:pt>
    <dgm:pt modelId="{BAA7021F-94BD-439B-8620-EB253B932B1C}" type="pres">
      <dgm:prSet presAssocID="{89A0E033-D01C-4138-85A1-820BFA49DED4}" presName="linear" presStyleCnt="0">
        <dgm:presLayoutVars>
          <dgm:dir/>
          <dgm:resizeHandles val="exact"/>
        </dgm:presLayoutVars>
      </dgm:prSet>
      <dgm:spPr/>
    </dgm:pt>
    <dgm:pt modelId="{9BB363EB-D9DC-4F76-AB4E-27199798A72C}" type="pres">
      <dgm:prSet presAssocID="{B1E9374C-24C7-4C29-8D50-C976C70C1733}" presName="comp" presStyleCnt="0"/>
      <dgm:spPr/>
    </dgm:pt>
    <dgm:pt modelId="{81034F5A-3E54-45E1-A274-BE9CC297FAD0}" type="pres">
      <dgm:prSet presAssocID="{B1E9374C-24C7-4C29-8D50-C976C70C1733}" presName="box" presStyleLbl="node1" presStyleIdx="0" presStyleCnt="5" custLinFactNeighborX="209" custLinFactNeighborY="-1358"/>
      <dgm:spPr/>
    </dgm:pt>
    <dgm:pt modelId="{9E9A3E0B-495E-4261-981E-41A2DC49B5B3}" type="pres">
      <dgm:prSet presAssocID="{B1E9374C-24C7-4C29-8D50-C976C70C1733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0348657C-C189-4A69-9CA5-C92B3E8EDBFC}" type="pres">
      <dgm:prSet presAssocID="{B1E9374C-24C7-4C29-8D50-C976C70C1733}" presName="text" presStyleLbl="node1" presStyleIdx="0" presStyleCnt="5">
        <dgm:presLayoutVars>
          <dgm:bulletEnabled val="1"/>
        </dgm:presLayoutVars>
      </dgm:prSet>
      <dgm:spPr/>
    </dgm:pt>
    <dgm:pt modelId="{2CC20B96-BBCD-4BD5-BC97-CD792295C5C5}" type="pres">
      <dgm:prSet presAssocID="{F7E583E4-72D3-4C26-8D4C-58699A2ACD74}" presName="spacer" presStyleCnt="0"/>
      <dgm:spPr/>
    </dgm:pt>
    <dgm:pt modelId="{566B3947-3377-4D9F-A1C9-C4151A667453}" type="pres">
      <dgm:prSet presAssocID="{99BC85D7-AFA8-4029-AEC6-794A23F35A6A}" presName="comp" presStyleCnt="0"/>
      <dgm:spPr/>
    </dgm:pt>
    <dgm:pt modelId="{3016BE23-82F0-4CBA-97B2-2F3D86EAF410}" type="pres">
      <dgm:prSet presAssocID="{99BC85D7-AFA8-4029-AEC6-794A23F35A6A}" presName="box" presStyleLbl="node1" presStyleIdx="1" presStyleCnt="5"/>
      <dgm:spPr/>
    </dgm:pt>
    <dgm:pt modelId="{D6966879-EF3D-4977-B159-B324B5311C5A}" type="pres">
      <dgm:prSet presAssocID="{99BC85D7-AFA8-4029-AEC6-794A23F35A6A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6A8E734-AE6D-49AD-9461-1C199BCDA8A7}" type="pres">
      <dgm:prSet presAssocID="{99BC85D7-AFA8-4029-AEC6-794A23F35A6A}" presName="text" presStyleLbl="node1" presStyleIdx="1" presStyleCnt="5">
        <dgm:presLayoutVars>
          <dgm:bulletEnabled val="1"/>
        </dgm:presLayoutVars>
      </dgm:prSet>
      <dgm:spPr/>
    </dgm:pt>
    <dgm:pt modelId="{9CC670BF-764E-4221-85F5-40E5481B7CEF}" type="pres">
      <dgm:prSet presAssocID="{86694804-001B-42AB-A3E9-D2D5A51B32E5}" presName="spacer" presStyleCnt="0"/>
      <dgm:spPr/>
    </dgm:pt>
    <dgm:pt modelId="{1C342314-28A3-425F-8020-304189504E00}" type="pres">
      <dgm:prSet presAssocID="{70461AB1-3649-4D43-8A2B-7137798732D8}" presName="comp" presStyleCnt="0"/>
      <dgm:spPr/>
    </dgm:pt>
    <dgm:pt modelId="{1E41DE0D-32CF-45BA-94CF-FD11EBA32BEF}" type="pres">
      <dgm:prSet presAssocID="{70461AB1-3649-4D43-8A2B-7137798732D8}" presName="box" presStyleLbl="node1" presStyleIdx="2" presStyleCnt="5"/>
      <dgm:spPr/>
    </dgm:pt>
    <dgm:pt modelId="{E1F14423-2F32-4FE4-A95E-2AF53CD4AF9B}" type="pres">
      <dgm:prSet presAssocID="{70461AB1-3649-4D43-8A2B-7137798732D8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B60E770-8DEE-4AF6-93D4-4B34B51AC289}" type="pres">
      <dgm:prSet presAssocID="{70461AB1-3649-4D43-8A2B-7137798732D8}" presName="text" presStyleLbl="node1" presStyleIdx="2" presStyleCnt="5">
        <dgm:presLayoutVars>
          <dgm:bulletEnabled val="1"/>
        </dgm:presLayoutVars>
      </dgm:prSet>
      <dgm:spPr/>
    </dgm:pt>
    <dgm:pt modelId="{960DEA68-A619-4AD9-866F-8562677BC4C7}" type="pres">
      <dgm:prSet presAssocID="{E8B8AF9F-1EF3-4E7E-9818-B74EAB5E5C9E}" presName="spacer" presStyleCnt="0"/>
      <dgm:spPr/>
    </dgm:pt>
    <dgm:pt modelId="{7E1D39F2-DB4C-40DB-B9C2-6E5E61E106F5}" type="pres">
      <dgm:prSet presAssocID="{4E9A161D-61A8-49BC-B78C-F65F30A36E47}" presName="comp" presStyleCnt="0"/>
      <dgm:spPr/>
    </dgm:pt>
    <dgm:pt modelId="{E22D9C7C-143B-4C40-8281-BE172DD73522}" type="pres">
      <dgm:prSet presAssocID="{4E9A161D-61A8-49BC-B78C-F65F30A36E47}" presName="box" presStyleLbl="node1" presStyleIdx="3" presStyleCnt="5"/>
      <dgm:spPr/>
    </dgm:pt>
    <dgm:pt modelId="{D006BC95-914D-44B0-BB53-C3F38CC8A14E}" type="pres">
      <dgm:prSet presAssocID="{4E9A161D-61A8-49BC-B78C-F65F30A36E47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FD19C1DC-1BD4-4BE0-BB01-4A891BDDEE14}" type="pres">
      <dgm:prSet presAssocID="{4E9A161D-61A8-49BC-B78C-F65F30A36E47}" presName="text" presStyleLbl="node1" presStyleIdx="3" presStyleCnt="5">
        <dgm:presLayoutVars>
          <dgm:bulletEnabled val="1"/>
        </dgm:presLayoutVars>
      </dgm:prSet>
      <dgm:spPr/>
    </dgm:pt>
    <dgm:pt modelId="{3D1808D1-9BD0-4EE1-8654-8153388A6C1C}" type="pres">
      <dgm:prSet presAssocID="{0C86C6EC-644C-46E6-B5D8-BE7A18626A22}" presName="spacer" presStyleCnt="0"/>
      <dgm:spPr/>
    </dgm:pt>
    <dgm:pt modelId="{F09FAA34-F05D-43B4-BD77-F33E632FC0A8}" type="pres">
      <dgm:prSet presAssocID="{EB545097-C3BC-43BE-A7EB-61A436A7A520}" presName="comp" presStyleCnt="0"/>
      <dgm:spPr/>
    </dgm:pt>
    <dgm:pt modelId="{B4907D17-445D-4956-8D3A-43AB406005BF}" type="pres">
      <dgm:prSet presAssocID="{EB545097-C3BC-43BE-A7EB-61A436A7A520}" presName="box" presStyleLbl="node1" presStyleIdx="4" presStyleCnt="5"/>
      <dgm:spPr/>
    </dgm:pt>
    <dgm:pt modelId="{D8083838-FF36-4137-863F-F35F6B2DC5C8}" type="pres">
      <dgm:prSet presAssocID="{EB545097-C3BC-43BE-A7EB-61A436A7A520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</dgm:pt>
    <dgm:pt modelId="{0CE25B09-6B0C-4A7B-B62A-BCE84C116C93}" type="pres">
      <dgm:prSet presAssocID="{EB545097-C3BC-43BE-A7EB-61A436A7A520}" presName="text" presStyleLbl="node1" presStyleIdx="4" presStyleCnt="5">
        <dgm:presLayoutVars>
          <dgm:bulletEnabled val="1"/>
        </dgm:presLayoutVars>
      </dgm:prSet>
      <dgm:spPr/>
    </dgm:pt>
  </dgm:ptLst>
  <dgm:cxnLst>
    <dgm:cxn modelId="{67928112-D442-49A8-8877-AAA9E5B54FF1}" type="presOf" srcId="{4E9A161D-61A8-49BC-B78C-F65F30A36E47}" destId="{E22D9C7C-143B-4C40-8281-BE172DD73522}" srcOrd="0" destOrd="0" presId="urn:microsoft.com/office/officeart/2005/8/layout/vList4"/>
    <dgm:cxn modelId="{BF405119-9A0C-4FF9-B5BB-FAE5ADC68679}" type="presOf" srcId="{70461AB1-3649-4D43-8A2B-7137798732D8}" destId="{CB60E770-8DEE-4AF6-93D4-4B34B51AC289}" srcOrd="1" destOrd="0" presId="urn:microsoft.com/office/officeart/2005/8/layout/vList4"/>
    <dgm:cxn modelId="{A5B05B20-9ECE-41A4-8FF1-959E912D6810}" srcId="{89A0E033-D01C-4138-85A1-820BFA49DED4}" destId="{99BC85D7-AFA8-4029-AEC6-794A23F35A6A}" srcOrd="1" destOrd="0" parTransId="{63993605-2D58-4E94-B331-FF90DF07213B}" sibTransId="{86694804-001B-42AB-A3E9-D2D5A51B32E5}"/>
    <dgm:cxn modelId="{5D347224-5738-49E4-9775-9D306C8505CF}" type="presOf" srcId="{B1E9374C-24C7-4C29-8D50-C976C70C1733}" destId="{81034F5A-3E54-45E1-A274-BE9CC297FAD0}" srcOrd="0" destOrd="0" presId="urn:microsoft.com/office/officeart/2005/8/layout/vList4"/>
    <dgm:cxn modelId="{A2EDAB39-0930-43DF-9F21-C41163B59D59}" srcId="{89A0E033-D01C-4138-85A1-820BFA49DED4}" destId="{B1E9374C-24C7-4C29-8D50-C976C70C1733}" srcOrd="0" destOrd="0" parTransId="{3C8F1D87-EA2D-4228-8A23-07E655C93162}" sibTransId="{F7E583E4-72D3-4C26-8D4C-58699A2ACD74}"/>
    <dgm:cxn modelId="{F94B1740-1C7D-4759-A236-A15D78E0B77D}" type="presOf" srcId="{B1E9374C-24C7-4C29-8D50-C976C70C1733}" destId="{0348657C-C189-4A69-9CA5-C92B3E8EDBFC}" srcOrd="1" destOrd="0" presId="urn:microsoft.com/office/officeart/2005/8/layout/vList4"/>
    <dgm:cxn modelId="{35B7DE70-CA0D-4B87-A209-0F65BFFEB021}" type="presOf" srcId="{EB545097-C3BC-43BE-A7EB-61A436A7A520}" destId="{0CE25B09-6B0C-4A7B-B62A-BCE84C116C93}" srcOrd="1" destOrd="0" presId="urn:microsoft.com/office/officeart/2005/8/layout/vList4"/>
    <dgm:cxn modelId="{2E9A0A52-B8BE-4759-B72D-A6522E91E2FE}" type="presOf" srcId="{4E9A161D-61A8-49BC-B78C-F65F30A36E47}" destId="{FD19C1DC-1BD4-4BE0-BB01-4A891BDDEE14}" srcOrd="1" destOrd="0" presId="urn:microsoft.com/office/officeart/2005/8/layout/vList4"/>
    <dgm:cxn modelId="{6E29BC77-F52B-4851-9408-B80BFE149F02}" type="presOf" srcId="{70461AB1-3649-4D43-8A2B-7137798732D8}" destId="{1E41DE0D-32CF-45BA-94CF-FD11EBA32BEF}" srcOrd="0" destOrd="0" presId="urn:microsoft.com/office/officeart/2005/8/layout/vList4"/>
    <dgm:cxn modelId="{9A123B8C-A008-4A08-985F-FEBC0A301093}" type="presOf" srcId="{99BC85D7-AFA8-4029-AEC6-794A23F35A6A}" destId="{76A8E734-AE6D-49AD-9461-1C199BCDA8A7}" srcOrd="1" destOrd="0" presId="urn:microsoft.com/office/officeart/2005/8/layout/vList4"/>
    <dgm:cxn modelId="{7BE0BB94-0CB2-4507-A63E-80C55594D166}" type="presOf" srcId="{89A0E033-D01C-4138-85A1-820BFA49DED4}" destId="{BAA7021F-94BD-439B-8620-EB253B932B1C}" srcOrd="0" destOrd="0" presId="urn:microsoft.com/office/officeart/2005/8/layout/vList4"/>
    <dgm:cxn modelId="{52605A98-0127-423F-9A52-83E4EF4A151E}" srcId="{89A0E033-D01C-4138-85A1-820BFA49DED4}" destId="{4E9A161D-61A8-49BC-B78C-F65F30A36E47}" srcOrd="3" destOrd="0" parTransId="{BD0175A7-B84A-4BFD-82A6-8139015F1157}" sibTransId="{0C86C6EC-644C-46E6-B5D8-BE7A18626A22}"/>
    <dgm:cxn modelId="{960559A7-16B5-4B84-B555-80A170AB2164}" srcId="{89A0E033-D01C-4138-85A1-820BFA49DED4}" destId="{EB545097-C3BC-43BE-A7EB-61A436A7A520}" srcOrd="4" destOrd="0" parTransId="{8E99A5A0-9C9F-4306-A7D5-3AE08F7E827A}" sibTransId="{FDDA3145-8060-4FE6-8A90-2F12DC1EC5D0}"/>
    <dgm:cxn modelId="{7E8DC8CF-0671-4AC3-B577-01E10A485B16}" srcId="{89A0E033-D01C-4138-85A1-820BFA49DED4}" destId="{70461AB1-3649-4D43-8A2B-7137798732D8}" srcOrd="2" destOrd="0" parTransId="{8013948A-746F-472B-A79D-DEB64F72FD06}" sibTransId="{E8B8AF9F-1EF3-4E7E-9818-B74EAB5E5C9E}"/>
    <dgm:cxn modelId="{8C3E79E4-EE88-45B2-A93C-7D164CF1EB47}" type="presOf" srcId="{EB545097-C3BC-43BE-A7EB-61A436A7A520}" destId="{B4907D17-445D-4956-8D3A-43AB406005BF}" srcOrd="0" destOrd="0" presId="urn:microsoft.com/office/officeart/2005/8/layout/vList4"/>
    <dgm:cxn modelId="{1C3788FB-64F5-4B2C-9387-1CB4090A5598}" type="presOf" srcId="{99BC85D7-AFA8-4029-AEC6-794A23F35A6A}" destId="{3016BE23-82F0-4CBA-97B2-2F3D86EAF410}" srcOrd="0" destOrd="0" presId="urn:microsoft.com/office/officeart/2005/8/layout/vList4"/>
    <dgm:cxn modelId="{A10F05E1-A27C-4960-9872-10F2DD381E89}" type="presParOf" srcId="{BAA7021F-94BD-439B-8620-EB253B932B1C}" destId="{9BB363EB-D9DC-4F76-AB4E-27199798A72C}" srcOrd="0" destOrd="0" presId="urn:microsoft.com/office/officeart/2005/8/layout/vList4"/>
    <dgm:cxn modelId="{EBD14206-19E9-4E8A-B774-540C58110ED5}" type="presParOf" srcId="{9BB363EB-D9DC-4F76-AB4E-27199798A72C}" destId="{81034F5A-3E54-45E1-A274-BE9CC297FAD0}" srcOrd="0" destOrd="0" presId="urn:microsoft.com/office/officeart/2005/8/layout/vList4"/>
    <dgm:cxn modelId="{1ED2D80E-6BD8-4880-89FF-CBBFE6488AD6}" type="presParOf" srcId="{9BB363EB-D9DC-4F76-AB4E-27199798A72C}" destId="{9E9A3E0B-495E-4261-981E-41A2DC49B5B3}" srcOrd="1" destOrd="0" presId="urn:microsoft.com/office/officeart/2005/8/layout/vList4"/>
    <dgm:cxn modelId="{5886372C-24D4-43D7-83AC-D4BD16418EE1}" type="presParOf" srcId="{9BB363EB-D9DC-4F76-AB4E-27199798A72C}" destId="{0348657C-C189-4A69-9CA5-C92B3E8EDBFC}" srcOrd="2" destOrd="0" presId="urn:microsoft.com/office/officeart/2005/8/layout/vList4"/>
    <dgm:cxn modelId="{06B14C3D-2243-491D-8B59-AF94F87C495F}" type="presParOf" srcId="{BAA7021F-94BD-439B-8620-EB253B932B1C}" destId="{2CC20B96-BBCD-4BD5-BC97-CD792295C5C5}" srcOrd="1" destOrd="0" presId="urn:microsoft.com/office/officeart/2005/8/layout/vList4"/>
    <dgm:cxn modelId="{327B9567-0BEB-4CC7-B794-E9E0AF797CEB}" type="presParOf" srcId="{BAA7021F-94BD-439B-8620-EB253B932B1C}" destId="{566B3947-3377-4D9F-A1C9-C4151A667453}" srcOrd="2" destOrd="0" presId="urn:microsoft.com/office/officeart/2005/8/layout/vList4"/>
    <dgm:cxn modelId="{E419BE5A-5FAB-4ABC-AB11-47188998C7DD}" type="presParOf" srcId="{566B3947-3377-4D9F-A1C9-C4151A667453}" destId="{3016BE23-82F0-4CBA-97B2-2F3D86EAF410}" srcOrd="0" destOrd="0" presId="urn:microsoft.com/office/officeart/2005/8/layout/vList4"/>
    <dgm:cxn modelId="{70E428D7-604B-4760-B0B4-7ECDA7951F53}" type="presParOf" srcId="{566B3947-3377-4D9F-A1C9-C4151A667453}" destId="{D6966879-EF3D-4977-B159-B324B5311C5A}" srcOrd="1" destOrd="0" presId="urn:microsoft.com/office/officeart/2005/8/layout/vList4"/>
    <dgm:cxn modelId="{CD07322D-0300-4CB8-B41E-ADE5F5A6C755}" type="presParOf" srcId="{566B3947-3377-4D9F-A1C9-C4151A667453}" destId="{76A8E734-AE6D-49AD-9461-1C199BCDA8A7}" srcOrd="2" destOrd="0" presId="urn:microsoft.com/office/officeart/2005/8/layout/vList4"/>
    <dgm:cxn modelId="{4C72E30D-713B-41A3-ACC6-71BD3619CA7D}" type="presParOf" srcId="{BAA7021F-94BD-439B-8620-EB253B932B1C}" destId="{9CC670BF-764E-4221-85F5-40E5481B7CEF}" srcOrd="3" destOrd="0" presId="urn:microsoft.com/office/officeart/2005/8/layout/vList4"/>
    <dgm:cxn modelId="{4D5BCD94-720B-405C-A2DA-F3000C297CBD}" type="presParOf" srcId="{BAA7021F-94BD-439B-8620-EB253B932B1C}" destId="{1C342314-28A3-425F-8020-304189504E00}" srcOrd="4" destOrd="0" presId="urn:microsoft.com/office/officeart/2005/8/layout/vList4"/>
    <dgm:cxn modelId="{BCC50EB9-FD33-47F6-B3D8-629E1B444041}" type="presParOf" srcId="{1C342314-28A3-425F-8020-304189504E00}" destId="{1E41DE0D-32CF-45BA-94CF-FD11EBA32BEF}" srcOrd="0" destOrd="0" presId="urn:microsoft.com/office/officeart/2005/8/layout/vList4"/>
    <dgm:cxn modelId="{D38B822F-0837-4957-855C-AB8058356B89}" type="presParOf" srcId="{1C342314-28A3-425F-8020-304189504E00}" destId="{E1F14423-2F32-4FE4-A95E-2AF53CD4AF9B}" srcOrd="1" destOrd="0" presId="urn:microsoft.com/office/officeart/2005/8/layout/vList4"/>
    <dgm:cxn modelId="{63657336-E808-4BF4-8663-34C24FFDC22D}" type="presParOf" srcId="{1C342314-28A3-425F-8020-304189504E00}" destId="{CB60E770-8DEE-4AF6-93D4-4B34B51AC289}" srcOrd="2" destOrd="0" presId="urn:microsoft.com/office/officeart/2005/8/layout/vList4"/>
    <dgm:cxn modelId="{80F1D14A-C5F1-42D6-8109-421B1E8A5C31}" type="presParOf" srcId="{BAA7021F-94BD-439B-8620-EB253B932B1C}" destId="{960DEA68-A619-4AD9-866F-8562677BC4C7}" srcOrd="5" destOrd="0" presId="urn:microsoft.com/office/officeart/2005/8/layout/vList4"/>
    <dgm:cxn modelId="{1D99FBD4-0932-44C9-81C4-CB61E7B79DC9}" type="presParOf" srcId="{BAA7021F-94BD-439B-8620-EB253B932B1C}" destId="{7E1D39F2-DB4C-40DB-B9C2-6E5E61E106F5}" srcOrd="6" destOrd="0" presId="urn:microsoft.com/office/officeart/2005/8/layout/vList4"/>
    <dgm:cxn modelId="{F298BCE4-75B9-4158-A8A2-B3A77A29C5BD}" type="presParOf" srcId="{7E1D39F2-DB4C-40DB-B9C2-6E5E61E106F5}" destId="{E22D9C7C-143B-4C40-8281-BE172DD73522}" srcOrd="0" destOrd="0" presId="urn:microsoft.com/office/officeart/2005/8/layout/vList4"/>
    <dgm:cxn modelId="{9006C5CA-FE38-41D8-9C1C-6F10269CE8AE}" type="presParOf" srcId="{7E1D39F2-DB4C-40DB-B9C2-6E5E61E106F5}" destId="{D006BC95-914D-44B0-BB53-C3F38CC8A14E}" srcOrd="1" destOrd="0" presId="urn:microsoft.com/office/officeart/2005/8/layout/vList4"/>
    <dgm:cxn modelId="{18A9B511-4CAB-4D99-B94C-3C0F1B958674}" type="presParOf" srcId="{7E1D39F2-DB4C-40DB-B9C2-6E5E61E106F5}" destId="{FD19C1DC-1BD4-4BE0-BB01-4A891BDDEE14}" srcOrd="2" destOrd="0" presId="urn:microsoft.com/office/officeart/2005/8/layout/vList4"/>
    <dgm:cxn modelId="{D0D02AF7-038F-44E0-8CF6-48100A7BAB51}" type="presParOf" srcId="{BAA7021F-94BD-439B-8620-EB253B932B1C}" destId="{3D1808D1-9BD0-4EE1-8654-8153388A6C1C}" srcOrd="7" destOrd="0" presId="urn:microsoft.com/office/officeart/2005/8/layout/vList4"/>
    <dgm:cxn modelId="{23BA1CB7-E1AE-402D-99ED-59C379304078}" type="presParOf" srcId="{BAA7021F-94BD-439B-8620-EB253B932B1C}" destId="{F09FAA34-F05D-43B4-BD77-F33E632FC0A8}" srcOrd="8" destOrd="0" presId="urn:microsoft.com/office/officeart/2005/8/layout/vList4"/>
    <dgm:cxn modelId="{5F15CB4F-E593-4BC7-9613-4540036361E3}" type="presParOf" srcId="{F09FAA34-F05D-43B4-BD77-F33E632FC0A8}" destId="{B4907D17-445D-4956-8D3A-43AB406005BF}" srcOrd="0" destOrd="0" presId="urn:microsoft.com/office/officeart/2005/8/layout/vList4"/>
    <dgm:cxn modelId="{A8460FBD-A94D-4C07-A4F7-FADC22BD0B29}" type="presParOf" srcId="{F09FAA34-F05D-43B4-BD77-F33E632FC0A8}" destId="{D8083838-FF36-4137-863F-F35F6B2DC5C8}" srcOrd="1" destOrd="0" presId="urn:microsoft.com/office/officeart/2005/8/layout/vList4"/>
    <dgm:cxn modelId="{254B5E9A-D8E2-4CA2-B60D-E1F88043508D}" type="presParOf" srcId="{F09FAA34-F05D-43B4-BD77-F33E632FC0A8}" destId="{0CE25B09-6B0C-4A7B-B62A-BCE84C116C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7547D9-08C6-4B99-A262-01D978D9D0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D570E2-79D3-42D8-A7C1-40A64BD8A02D}">
      <dgm:prSet/>
      <dgm:spPr>
        <a:solidFill>
          <a:srgbClr val="FFE0C1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informowania</a:t>
          </a:r>
        </a:p>
      </dgm:t>
    </dgm:pt>
    <dgm:pt modelId="{8338EA7A-F8E4-4D76-B321-F72487FBF979}" type="parTrans" cxnId="{63C2B95C-E126-4C15-9586-9F9647025ECA}">
      <dgm:prSet/>
      <dgm:spPr/>
      <dgm:t>
        <a:bodyPr/>
        <a:lstStyle/>
        <a:p>
          <a:endParaRPr lang="pl-PL"/>
        </a:p>
      </dgm:t>
    </dgm:pt>
    <dgm:pt modelId="{49A68788-A3F9-46D1-B838-4FFEB4CBF42D}" type="sibTrans" cxnId="{63C2B95C-E126-4C15-9586-9F9647025ECA}">
      <dgm:prSet/>
      <dgm:spPr/>
      <dgm:t>
        <a:bodyPr/>
        <a:lstStyle/>
        <a:p>
          <a:endParaRPr lang="pl-PL"/>
        </a:p>
      </dgm:t>
    </dgm:pt>
    <dgm:pt modelId="{1AEB3092-6AC6-412B-B7A3-5E882EC4194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alarmowania</a:t>
          </a:r>
        </a:p>
      </dgm:t>
    </dgm:pt>
    <dgm:pt modelId="{D43B293D-F344-4C6D-9E46-852D24B863B5}" type="parTrans" cxnId="{188CD881-EBF9-4586-B56A-396A8F34D80D}">
      <dgm:prSet/>
      <dgm:spPr/>
      <dgm:t>
        <a:bodyPr/>
        <a:lstStyle/>
        <a:p>
          <a:endParaRPr lang="pl-PL"/>
        </a:p>
      </dgm:t>
    </dgm:pt>
    <dgm:pt modelId="{AD7408B0-8B17-46B3-9C5C-3EE87FA6017F}" type="sibTrans" cxnId="{188CD881-EBF9-4586-B56A-396A8F34D80D}">
      <dgm:prSet/>
      <dgm:spPr/>
      <dgm:t>
        <a:bodyPr/>
        <a:lstStyle/>
        <a:p>
          <a:endParaRPr lang="pl-PL"/>
        </a:p>
      </dgm:t>
    </dgm:pt>
    <dgm:pt modelId="{F62DFCD9-5C6C-4575-8388-FDAE0E0B3CF4}">
      <dgm:prSet phldrT="[Tekst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1</a:t>
          </a:r>
          <a:endParaRPr lang="pl-PL" dirty="0"/>
        </a:p>
      </dgm:t>
    </dgm:pt>
    <dgm:pt modelId="{A151C994-19A1-4387-A4AA-9C58398ECF08}" type="parTrans" cxnId="{AAE23942-D1F9-4CB7-8E17-532ADC15426A}">
      <dgm:prSet/>
      <dgm:spPr/>
      <dgm:t>
        <a:bodyPr/>
        <a:lstStyle/>
        <a:p>
          <a:endParaRPr lang="pl-PL"/>
        </a:p>
      </dgm:t>
    </dgm:pt>
    <dgm:pt modelId="{3F9325FF-F8DB-4A2E-B3E5-60CBC2751258}" type="sibTrans" cxnId="{AAE23942-D1F9-4CB7-8E17-532ADC15426A}">
      <dgm:prSet/>
      <dgm:spPr/>
      <dgm:t>
        <a:bodyPr/>
        <a:lstStyle/>
        <a:p>
          <a:endParaRPr lang="pl-PL"/>
        </a:p>
      </dgm:t>
    </dgm:pt>
    <dgm:pt modelId="{3DE96BF4-CDA7-4A61-A67F-7E60845D3162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żółty</a:t>
          </a:r>
          <a:r>
            <a:rPr lang="x-none" dirty="0">
              <a:latin typeface="Arial"/>
              <a:cs typeface="Arial"/>
            </a:rPr>
            <a:t> </a:t>
          </a:r>
          <a:endParaRPr lang="pl-PL" dirty="0"/>
        </a:p>
      </dgm:t>
    </dgm:pt>
    <dgm:pt modelId="{D652B87C-E812-4485-8D89-71952C2D7064}" type="parTrans" cxnId="{14066A13-ABE0-46F8-9B9D-A3E7A3997F9F}">
      <dgm:prSet/>
      <dgm:spPr/>
      <dgm:t>
        <a:bodyPr/>
        <a:lstStyle/>
        <a:p>
          <a:endParaRPr lang="pl-PL"/>
        </a:p>
      </dgm:t>
    </dgm:pt>
    <dgm:pt modelId="{FC053BE8-1F56-4AE2-9641-3CBE1F724B9F}" type="sibTrans" cxnId="{14066A13-ABE0-46F8-9B9D-A3E7A3997F9F}">
      <dgm:prSet/>
      <dgm:spPr/>
      <dgm:t>
        <a:bodyPr/>
        <a:lstStyle/>
        <a:p>
          <a:endParaRPr lang="pl-PL"/>
        </a:p>
      </dgm:t>
    </dgm:pt>
    <dgm:pt modelId="{C4A22200-3CA9-4128-873B-2AAF43066BB4}">
      <dgm:prSet/>
      <dgm:spPr>
        <a:solidFill>
          <a:srgbClr val="FFD685">
            <a:alpha val="89804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2</a:t>
          </a:r>
        </a:p>
      </dgm:t>
    </dgm:pt>
    <dgm:pt modelId="{B73A82D0-C572-4230-8615-8C501CD0840C}" type="parTrans" cxnId="{6146B1B7-0502-4E2B-8417-7489BCC052AD}">
      <dgm:prSet/>
      <dgm:spPr/>
      <dgm:t>
        <a:bodyPr/>
        <a:lstStyle/>
        <a:p>
          <a:endParaRPr lang="pl-PL"/>
        </a:p>
      </dgm:t>
    </dgm:pt>
    <dgm:pt modelId="{763133AB-5973-4210-BBBD-6A91A39A217A}" type="sibTrans" cxnId="{6146B1B7-0502-4E2B-8417-7489BCC052AD}">
      <dgm:prSet/>
      <dgm:spPr/>
      <dgm:t>
        <a:bodyPr/>
        <a:lstStyle/>
        <a:p>
          <a:endParaRPr lang="pl-PL"/>
        </a:p>
      </dgm:t>
    </dgm:pt>
    <dgm:pt modelId="{86631C7F-EE0B-47F8-BDB7-6C738408AEC1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pomarańczowy</a:t>
          </a:r>
        </a:p>
      </dgm:t>
    </dgm:pt>
    <dgm:pt modelId="{9296AA3A-404D-4E32-ADDA-57D7CDA0409F}" type="parTrans" cxnId="{9FD4AAD0-16D1-45B3-A0D9-2AE4C0AE467A}">
      <dgm:prSet/>
      <dgm:spPr/>
      <dgm:t>
        <a:bodyPr/>
        <a:lstStyle/>
        <a:p>
          <a:endParaRPr lang="pl-PL"/>
        </a:p>
      </dgm:t>
    </dgm:pt>
    <dgm:pt modelId="{7EE65DCF-8373-4C5D-91FC-BEA71E7F91EA}" type="sibTrans" cxnId="{9FD4AAD0-16D1-45B3-A0D9-2AE4C0AE467A}">
      <dgm:prSet/>
      <dgm:spPr/>
      <dgm:t>
        <a:bodyPr/>
        <a:lstStyle/>
        <a:p>
          <a:endParaRPr lang="pl-PL"/>
        </a:p>
      </dgm:t>
    </dgm:pt>
    <dgm:pt modelId="{97DDB805-C2C6-4B78-B016-B877E15AB807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3</a:t>
          </a:r>
        </a:p>
      </dgm:t>
    </dgm:pt>
    <dgm:pt modelId="{FAF4E70A-288B-45F6-80A6-51AADBBCC868}" type="parTrans" cxnId="{F9213859-3C26-4E25-9AFE-F1E65EC80C4C}">
      <dgm:prSet/>
      <dgm:spPr/>
      <dgm:t>
        <a:bodyPr/>
        <a:lstStyle/>
        <a:p>
          <a:endParaRPr lang="pl-PL"/>
        </a:p>
      </dgm:t>
    </dgm:pt>
    <dgm:pt modelId="{CEAE2F83-9B6C-4CEF-9ADB-EC994ED395B2}" type="sibTrans" cxnId="{F9213859-3C26-4E25-9AFE-F1E65EC80C4C}">
      <dgm:prSet/>
      <dgm:spPr/>
      <dgm:t>
        <a:bodyPr/>
        <a:lstStyle/>
        <a:p>
          <a:endParaRPr lang="pl-PL"/>
        </a:p>
      </dgm:t>
    </dgm:pt>
    <dgm:pt modelId="{9E5A7B29-BAA1-4469-B93B-6105577540A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czerwony</a:t>
          </a:r>
        </a:p>
      </dgm:t>
    </dgm:pt>
    <dgm:pt modelId="{D6999DC8-C0B9-42AA-8812-41E57E3EAF90}" type="parTrans" cxnId="{614409C7-65FA-4A76-9932-37EB723EE810}">
      <dgm:prSet/>
      <dgm:spPr/>
      <dgm:t>
        <a:bodyPr/>
        <a:lstStyle/>
        <a:p>
          <a:endParaRPr lang="pl-PL"/>
        </a:p>
      </dgm:t>
    </dgm:pt>
    <dgm:pt modelId="{62F90DD4-98F7-4013-A840-86E64114A29D}" type="sibTrans" cxnId="{614409C7-65FA-4A76-9932-37EB723EE810}">
      <dgm:prSet/>
      <dgm:spPr/>
      <dgm:t>
        <a:bodyPr/>
        <a:lstStyle/>
        <a:p>
          <a:endParaRPr lang="pl-PL"/>
        </a:p>
      </dgm:t>
    </dgm:pt>
    <dgm:pt modelId="{90A3439E-229B-47C3-9AB6-B1358E40C97D}">
      <dgm:prSet phldrT="[Tekst]"/>
      <dgm:spPr>
        <a:solidFill>
          <a:srgbClr val="FFFFCC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dopuszczalnego</a:t>
          </a:r>
          <a:endParaRPr lang="pl-PL" dirty="0">
            <a:solidFill>
              <a:schemeClr val="tx1"/>
            </a:solidFill>
          </a:endParaRPr>
        </a:p>
      </dgm:t>
    </dgm:pt>
    <dgm:pt modelId="{5FCED460-67BB-468F-BCD2-C0E900F4C43C}" type="parTrans" cxnId="{2FF31061-589A-4262-8C2D-FCBC71EB5997}">
      <dgm:prSet/>
      <dgm:spPr/>
      <dgm:t>
        <a:bodyPr/>
        <a:lstStyle/>
        <a:p>
          <a:endParaRPr lang="pl-PL"/>
        </a:p>
      </dgm:t>
    </dgm:pt>
    <dgm:pt modelId="{B4393514-C0BC-4B9E-9E17-7DFCAE78405B}" type="sibTrans" cxnId="{2FF31061-589A-4262-8C2D-FCBC71EB5997}">
      <dgm:prSet/>
      <dgm:spPr/>
      <dgm:t>
        <a:bodyPr/>
        <a:lstStyle/>
        <a:p>
          <a:endParaRPr lang="pl-PL"/>
        </a:p>
      </dgm:t>
    </dgm:pt>
    <dgm:pt modelId="{28E9966A-4BEA-465D-9BE0-6A7F5DCD1D1D}" type="pres">
      <dgm:prSet presAssocID="{D27547D9-08C6-4B99-A262-01D978D9D002}" presName="Name0" presStyleCnt="0">
        <dgm:presLayoutVars>
          <dgm:dir/>
          <dgm:animLvl val="lvl"/>
          <dgm:resizeHandles val="exact"/>
        </dgm:presLayoutVars>
      </dgm:prSet>
      <dgm:spPr/>
    </dgm:pt>
    <dgm:pt modelId="{308DC4E5-5788-48BF-A4C5-7BBB628E6E69}" type="pres">
      <dgm:prSet presAssocID="{90A3439E-229B-47C3-9AB6-B1358E40C97D}" presName="vertFlow" presStyleCnt="0"/>
      <dgm:spPr/>
    </dgm:pt>
    <dgm:pt modelId="{0C553AB1-DE7D-408C-BA8B-A089D8532799}" type="pres">
      <dgm:prSet presAssocID="{90A3439E-229B-47C3-9AB6-B1358E40C97D}" presName="header" presStyleLbl="node1" presStyleIdx="0" presStyleCnt="3"/>
      <dgm:spPr/>
    </dgm:pt>
    <dgm:pt modelId="{0EDDD3C7-41C7-4B35-A7E5-47FBD883EB6F}" type="pres">
      <dgm:prSet presAssocID="{A151C994-19A1-4387-A4AA-9C58398ECF08}" presName="parTrans" presStyleLbl="sibTrans2D1" presStyleIdx="0" presStyleCnt="6"/>
      <dgm:spPr/>
    </dgm:pt>
    <dgm:pt modelId="{1C2596ED-7D39-4D5B-866F-73D68867B0F2}" type="pres">
      <dgm:prSet presAssocID="{F62DFCD9-5C6C-4575-8388-FDAE0E0B3CF4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6B2B0900-1128-42BD-B7FD-EBFD736EED7E}" type="pres">
      <dgm:prSet presAssocID="{3F9325FF-F8DB-4A2E-B3E5-60CBC2751258}" presName="sibTrans" presStyleLbl="sibTrans2D1" presStyleIdx="1" presStyleCnt="6"/>
      <dgm:spPr/>
    </dgm:pt>
    <dgm:pt modelId="{4153CC3F-AE8A-44DC-B8EC-8084951BBFA6}" type="pres">
      <dgm:prSet presAssocID="{3DE96BF4-CDA7-4A61-A67F-7E60845D3162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5EBA5BAD-0FD6-4021-AC2B-8F0890C72E72}" type="pres">
      <dgm:prSet presAssocID="{90A3439E-229B-47C3-9AB6-B1358E40C97D}" presName="hSp" presStyleCnt="0"/>
      <dgm:spPr/>
    </dgm:pt>
    <dgm:pt modelId="{9C21D846-8488-4FF0-8FFC-6BBFBA4264AC}" type="pres">
      <dgm:prSet presAssocID="{37D570E2-79D3-42D8-A7C1-40A64BD8A02D}" presName="vertFlow" presStyleCnt="0"/>
      <dgm:spPr/>
    </dgm:pt>
    <dgm:pt modelId="{904755C7-6107-4766-84D7-B488EDF0B789}" type="pres">
      <dgm:prSet presAssocID="{37D570E2-79D3-42D8-A7C1-40A64BD8A02D}" presName="header" presStyleLbl="node1" presStyleIdx="1" presStyleCnt="3"/>
      <dgm:spPr/>
    </dgm:pt>
    <dgm:pt modelId="{394D18C0-5F00-4E86-8F51-162BF29EF7B1}" type="pres">
      <dgm:prSet presAssocID="{B73A82D0-C572-4230-8615-8C501CD0840C}" presName="parTrans" presStyleLbl="sibTrans2D1" presStyleIdx="2" presStyleCnt="6"/>
      <dgm:spPr/>
    </dgm:pt>
    <dgm:pt modelId="{8B737422-9E3A-42AD-833F-A706B5EE4F78}" type="pres">
      <dgm:prSet presAssocID="{C4A22200-3CA9-4128-873B-2AAF43066BB4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AF38B679-DF19-4A12-9027-22B1C9D85DDE}" type="pres">
      <dgm:prSet presAssocID="{763133AB-5973-4210-BBBD-6A91A39A217A}" presName="sibTrans" presStyleLbl="sibTrans2D1" presStyleIdx="3" presStyleCnt="6"/>
      <dgm:spPr/>
    </dgm:pt>
    <dgm:pt modelId="{4E168592-FA91-49B4-9B7A-7AA560D7BC66}" type="pres">
      <dgm:prSet presAssocID="{86631C7F-EE0B-47F8-BDB7-6C738408AEC1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ED744879-562E-4E5B-99F4-DA62F0CFFCF2}" type="pres">
      <dgm:prSet presAssocID="{37D570E2-79D3-42D8-A7C1-40A64BD8A02D}" presName="hSp" presStyleCnt="0"/>
      <dgm:spPr/>
    </dgm:pt>
    <dgm:pt modelId="{594372F7-FA9E-4CFC-8575-80C03C21BD77}" type="pres">
      <dgm:prSet presAssocID="{1AEB3092-6AC6-412B-B7A3-5E882EC4194A}" presName="vertFlow" presStyleCnt="0"/>
      <dgm:spPr/>
    </dgm:pt>
    <dgm:pt modelId="{E84BF9CD-86C0-4DD1-81F3-2D87D2B4BA14}" type="pres">
      <dgm:prSet presAssocID="{1AEB3092-6AC6-412B-B7A3-5E882EC4194A}" presName="header" presStyleLbl="node1" presStyleIdx="2" presStyleCnt="3"/>
      <dgm:spPr/>
    </dgm:pt>
    <dgm:pt modelId="{3BD61216-CBDA-478F-AA3E-CBCF01220D83}" type="pres">
      <dgm:prSet presAssocID="{FAF4E70A-288B-45F6-80A6-51AADBBCC868}" presName="parTrans" presStyleLbl="sibTrans2D1" presStyleIdx="4" presStyleCnt="6"/>
      <dgm:spPr/>
    </dgm:pt>
    <dgm:pt modelId="{0AAEDF79-C988-440B-8FEC-A8B0FB5BAD6C}" type="pres">
      <dgm:prSet presAssocID="{97DDB805-C2C6-4B78-B016-B877E15AB807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C8A7240B-F067-4734-8395-C3DD60008087}" type="pres">
      <dgm:prSet presAssocID="{CEAE2F83-9B6C-4CEF-9ADB-EC994ED395B2}" presName="sibTrans" presStyleLbl="sibTrans2D1" presStyleIdx="5" presStyleCnt="6"/>
      <dgm:spPr/>
    </dgm:pt>
    <dgm:pt modelId="{23B6760C-1081-4973-ADB5-35804047F9D1}" type="pres">
      <dgm:prSet presAssocID="{9E5A7B29-BAA1-4469-B93B-6105577540A5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F43F0611-FF16-4DAD-B323-35FE7BA5CABD}" type="presOf" srcId="{D27547D9-08C6-4B99-A262-01D978D9D002}" destId="{28E9966A-4BEA-465D-9BE0-6A7F5DCD1D1D}" srcOrd="0" destOrd="0" presId="urn:microsoft.com/office/officeart/2005/8/layout/lProcess1"/>
    <dgm:cxn modelId="{14066A13-ABE0-46F8-9B9D-A3E7A3997F9F}" srcId="{90A3439E-229B-47C3-9AB6-B1358E40C97D}" destId="{3DE96BF4-CDA7-4A61-A67F-7E60845D3162}" srcOrd="1" destOrd="0" parTransId="{D652B87C-E812-4485-8D89-71952C2D7064}" sibTransId="{FC053BE8-1F56-4AE2-9641-3CBE1F724B9F}"/>
    <dgm:cxn modelId="{F21B501D-D952-4F47-87F2-B913B6A2CD86}" type="presOf" srcId="{B73A82D0-C572-4230-8615-8C501CD0840C}" destId="{394D18C0-5F00-4E86-8F51-162BF29EF7B1}" srcOrd="0" destOrd="0" presId="urn:microsoft.com/office/officeart/2005/8/layout/lProcess1"/>
    <dgm:cxn modelId="{F8748525-1D4A-4E38-A93A-81F810BC5FBE}" type="presOf" srcId="{97DDB805-C2C6-4B78-B016-B877E15AB807}" destId="{0AAEDF79-C988-440B-8FEC-A8B0FB5BAD6C}" srcOrd="0" destOrd="0" presId="urn:microsoft.com/office/officeart/2005/8/layout/lProcess1"/>
    <dgm:cxn modelId="{882B2C2C-1E8F-4D7B-8DDC-28456AC5E24F}" type="presOf" srcId="{3DE96BF4-CDA7-4A61-A67F-7E60845D3162}" destId="{4153CC3F-AE8A-44DC-B8EC-8084951BBFA6}" srcOrd="0" destOrd="0" presId="urn:microsoft.com/office/officeart/2005/8/layout/lProcess1"/>
    <dgm:cxn modelId="{9996D42D-D6C4-4BB7-96F3-CC9C25E4E987}" type="presOf" srcId="{37D570E2-79D3-42D8-A7C1-40A64BD8A02D}" destId="{904755C7-6107-4766-84D7-B488EDF0B789}" srcOrd="0" destOrd="0" presId="urn:microsoft.com/office/officeart/2005/8/layout/lProcess1"/>
    <dgm:cxn modelId="{7440042F-8A1A-472F-AF76-1C21E29CAA25}" type="presOf" srcId="{CEAE2F83-9B6C-4CEF-9ADB-EC994ED395B2}" destId="{C8A7240B-F067-4734-8395-C3DD60008087}" srcOrd="0" destOrd="0" presId="urn:microsoft.com/office/officeart/2005/8/layout/lProcess1"/>
    <dgm:cxn modelId="{C03A3B33-A812-4412-B3FF-1983EAA81E6D}" type="presOf" srcId="{3F9325FF-F8DB-4A2E-B3E5-60CBC2751258}" destId="{6B2B0900-1128-42BD-B7FD-EBFD736EED7E}" srcOrd="0" destOrd="0" presId="urn:microsoft.com/office/officeart/2005/8/layout/lProcess1"/>
    <dgm:cxn modelId="{63C2B95C-E126-4C15-9586-9F9647025ECA}" srcId="{D27547D9-08C6-4B99-A262-01D978D9D002}" destId="{37D570E2-79D3-42D8-A7C1-40A64BD8A02D}" srcOrd="1" destOrd="0" parTransId="{8338EA7A-F8E4-4D76-B321-F72487FBF979}" sibTransId="{49A68788-A3F9-46D1-B838-4FFEB4CBF42D}"/>
    <dgm:cxn modelId="{2FF31061-589A-4262-8C2D-FCBC71EB5997}" srcId="{D27547D9-08C6-4B99-A262-01D978D9D002}" destId="{90A3439E-229B-47C3-9AB6-B1358E40C97D}" srcOrd="0" destOrd="0" parTransId="{5FCED460-67BB-468F-BCD2-C0E900F4C43C}" sibTransId="{B4393514-C0BC-4B9E-9E17-7DFCAE78405B}"/>
    <dgm:cxn modelId="{AAE23942-D1F9-4CB7-8E17-532ADC15426A}" srcId="{90A3439E-229B-47C3-9AB6-B1358E40C97D}" destId="{F62DFCD9-5C6C-4575-8388-FDAE0E0B3CF4}" srcOrd="0" destOrd="0" parTransId="{A151C994-19A1-4387-A4AA-9C58398ECF08}" sibTransId="{3F9325FF-F8DB-4A2E-B3E5-60CBC2751258}"/>
    <dgm:cxn modelId="{3C4A8964-EE21-4B41-AAE6-BBF7D339CBE8}" type="presOf" srcId="{90A3439E-229B-47C3-9AB6-B1358E40C97D}" destId="{0C553AB1-DE7D-408C-BA8B-A089D8532799}" srcOrd="0" destOrd="0" presId="urn:microsoft.com/office/officeart/2005/8/layout/lProcess1"/>
    <dgm:cxn modelId="{F9213859-3C26-4E25-9AFE-F1E65EC80C4C}" srcId="{1AEB3092-6AC6-412B-B7A3-5E882EC4194A}" destId="{97DDB805-C2C6-4B78-B016-B877E15AB807}" srcOrd="0" destOrd="0" parTransId="{FAF4E70A-288B-45F6-80A6-51AADBBCC868}" sibTransId="{CEAE2F83-9B6C-4CEF-9ADB-EC994ED395B2}"/>
    <dgm:cxn modelId="{4EE7CA7E-CDB4-4E93-AC06-1352EA292C8A}" type="presOf" srcId="{763133AB-5973-4210-BBBD-6A91A39A217A}" destId="{AF38B679-DF19-4A12-9027-22B1C9D85DDE}" srcOrd="0" destOrd="0" presId="urn:microsoft.com/office/officeart/2005/8/layout/lProcess1"/>
    <dgm:cxn modelId="{188CD881-EBF9-4586-B56A-396A8F34D80D}" srcId="{D27547D9-08C6-4B99-A262-01D978D9D002}" destId="{1AEB3092-6AC6-412B-B7A3-5E882EC4194A}" srcOrd="2" destOrd="0" parTransId="{D43B293D-F344-4C6D-9E46-852D24B863B5}" sibTransId="{AD7408B0-8B17-46B3-9C5C-3EE87FA6017F}"/>
    <dgm:cxn modelId="{D56DF288-A186-4293-AB16-F170CE6A7B49}" type="presOf" srcId="{C4A22200-3CA9-4128-873B-2AAF43066BB4}" destId="{8B737422-9E3A-42AD-833F-A706B5EE4F78}" srcOrd="0" destOrd="0" presId="urn:microsoft.com/office/officeart/2005/8/layout/lProcess1"/>
    <dgm:cxn modelId="{4E41D78F-BC15-4C61-B350-0B162793D875}" type="presOf" srcId="{A151C994-19A1-4387-A4AA-9C58398ECF08}" destId="{0EDDD3C7-41C7-4B35-A7E5-47FBD883EB6F}" srcOrd="0" destOrd="0" presId="urn:microsoft.com/office/officeart/2005/8/layout/lProcess1"/>
    <dgm:cxn modelId="{EE440D91-683A-4A60-9617-8179F96DFE55}" type="presOf" srcId="{FAF4E70A-288B-45F6-80A6-51AADBBCC868}" destId="{3BD61216-CBDA-478F-AA3E-CBCF01220D83}" srcOrd="0" destOrd="0" presId="urn:microsoft.com/office/officeart/2005/8/layout/lProcess1"/>
    <dgm:cxn modelId="{80CC299B-407B-4778-ADAC-28D0295AAE73}" type="presOf" srcId="{F62DFCD9-5C6C-4575-8388-FDAE0E0B3CF4}" destId="{1C2596ED-7D39-4D5B-866F-73D68867B0F2}" srcOrd="0" destOrd="0" presId="urn:microsoft.com/office/officeart/2005/8/layout/lProcess1"/>
    <dgm:cxn modelId="{CD82E2AD-7FF4-43C7-B994-861439F426C4}" type="presOf" srcId="{9E5A7B29-BAA1-4469-B93B-6105577540A5}" destId="{23B6760C-1081-4973-ADB5-35804047F9D1}" srcOrd="0" destOrd="0" presId="urn:microsoft.com/office/officeart/2005/8/layout/lProcess1"/>
    <dgm:cxn modelId="{6146B1B7-0502-4E2B-8417-7489BCC052AD}" srcId="{37D570E2-79D3-42D8-A7C1-40A64BD8A02D}" destId="{C4A22200-3CA9-4128-873B-2AAF43066BB4}" srcOrd="0" destOrd="0" parTransId="{B73A82D0-C572-4230-8615-8C501CD0840C}" sibTransId="{763133AB-5973-4210-BBBD-6A91A39A217A}"/>
    <dgm:cxn modelId="{90A743BF-F8C6-43F8-8C7A-5516395890E2}" type="presOf" srcId="{1AEB3092-6AC6-412B-B7A3-5E882EC4194A}" destId="{E84BF9CD-86C0-4DD1-81F3-2D87D2B4BA14}" srcOrd="0" destOrd="0" presId="urn:microsoft.com/office/officeart/2005/8/layout/lProcess1"/>
    <dgm:cxn modelId="{614409C7-65FA-4A76-9932-37EB723EE810}" srcId="{1AEB3092-6AC6-412B-B7A3-5E882EC4194A}" destId="{9E5A7B29-BAA1-4469-B93B-6105577540A5}" srcOrd="1" destOrd="0" parTransId="{D6999DC8-C0B9-42AA-8812-41E57E3EAF90}" sibTransId="{62F90DD4-98F7-4013-A840-86E64114A29D}"/>
    <dgm:cxn modelId="{9FD4AAD0-16D1-45B3-A0D9-2AE4C0AE467A}" srcId="{37D570E2-79D3-42D8-A7C1-40A64BD8A02D}" destId="{86631C7F-EE0B-47F8-BDB7-6C738408AEC1}" srcOrd="1" destOrd="0" parTransId="{9296AA3A-404D-4E32-ADDA-57D7CDA0409F}" sibTransId="{7EE65DCF-8373-4C5D-91FC-BEA71E7F91EA}"/>
    <dgm:cxn modelId="{46A3DAE4-6DC8-43FA-AB23-F5551ADCDB95}" type="presOf" srcId="{86631C7F-EE0B-47F8-BDB7-6C738408AEC1}" destId="{4E168592-FA91-49B4-9B7A-7AA560D7BC66}" srcOrd="0" destOrd="0" presId="urn:microsoft.com/office/officeart/2005/8/layout/lProcess1"/>
    <dgm:cxn modelId="{63C4521F-10B3-41F7-97F5-B3CE4163ACB5}" type="presParOf" srcId="{28E9966A-4BEA-465D-9BE0-6A7F5DCD1D1D}" destId="{308DC4E5-5788-48BF-A4C5-7BBB628E6E69}" srcOrd="0" destOrd="0" presId="urn:microsoft.com/office/officeart/2005/8/layout/lProcess1"/>
    <dgm:cxn modelId="{F9135136-E239-433F-BB60-BDA0CB3123D9}" type="presParOf" srcId="{308DC4E5-5788-48BF-A4C5-7BBB628E6E69}" destId="{0C553AB1-DE7D-408C-BA8B-A089D8532799}" srcOrd="0" destOrd="0" presId="urn:microsoft.com/office/officeart/2005/8/layout/lProcess1"/>
    <dgm:cxn modelId="{600E56B9-F23D-4761-997D-9C4AEB245D9E}" type="presParOf" srcId="{308DC4E5-5788-48BF-A4C5-7BBB628E6E69}" destId="{0EDDD3C7-41C7-4B35-A7E5-47FBD883EB6F}" srcOrd="1" destOrd="0" presId="urn:microsoft.com/office/officeart/2005/8/layout/lProcess1"/>
    <dgm:cxn modelId="{D82EA67D-3C49-4923-8AE7-A51DBA03C0D9}" type="presParOf" srcId="{308DC4E5-5788-48BF-A4C5-7BBB628E6E69}" destId="{1C2596ED-7D39-4D5B-866F-73D68867B0F2}" srcOrd="2" destOrd="0" presId="urn:microsoft.com/office/officeart/2005/8/layout/lProcess1"/>
    <dgm:cxn modelId="{65B9293C-07AD-4356-896D-F8ED2C9A3DE2}" type="presParOf" srcId="{308DC4E5-5788-48BF-A4C5-7BBB628E6E69}" destId="{6B2B0900-1128-42BD-B7FD-EBFD736EED7E}" srcOrd="3" destOrd="0" presId="urn:microsoft.com/office/officeart/2005/8/layout/lProcess1"/>
    <dgm:cxn modelId="{81069F37-643F-4E9C-8A74-B5531C8AFDE4}" type="presParOf" srcId="{308DC4E5-5788-48BF-A4C5-7BBB628E6E69}" destId="{4153CC3F-AE8A-44DC-B8EC-8084951BBFA6}" srcOrd="4" destOrd="0" presId="urn:microsoft.com/office/officeart/2005/8/layout/lProcess1"/>
    <dgm:cxn modelId="{50572033-AECC-4701-985E-F01972821D71}" type="presParOf" srcId="{28E9966A-4BEA-465D-9BE0-6A7F5DCD1D1D}" destId="{5EBA5BAD-0FD6-4021-AC2B-8F0890C72E72}" srcOrd="1" destOrd="0" presId="urn:microsoft.com/office/officeart/2005/8/layout/lProcess1"/>
    <dgm:cxn modelId="{2EC0D48D-2DB7-4E29-AF15-D73A59DCF175}" type="presParOf" srcId="{28E9966A-4BEA-465D-9BE0-6A7F5DCD1D1D}" destId="{9C21D846-8488-4FF0-8FFC-6BBFBA4264AC}" srcOrd="2" destOrd="0" presId="urn:microsoft.com/office/officeart/2005/8/layout/lProcess1"/>
    <dgm:cxn modelId="{DB2C02D3-B5B9-4100-A1C8-253737B9A41D}" type="presParOf" srcId="{9C21D846-8488-4FF0-8FFC-6BBFBA4264AC}" destId="{904755C7-6107-4766-84D7-B488EDF0B789}" srcOrd="0" destOrd="0" presId="urn:microsoft.com/office/officeart/2005/8/layout/lProcess1"/>
    <dgm:cxn modelId="{05A1265B-5849-46E6-97CA-CAE651EBF8C3}" type="presParOf" srcId="{9C21D846-8488-4FF0-8FFC-6BBFBA4264AC}" destId="{394D18C0-5F00-4E86-8F51-162BF29EF7B1}" srcOrd="1" destOrd="0" presId="urn:microsoft.com/office/officeart/2005/8/layout/lProcess1"/>
    <dgm:cxn modelId="{1B8DE080-055B-4372-AB56-C11EC00DB497}" type="presParOf" srcId="{9C21D846-8488-4FF0-8FFC-6BBFBA4264AC}" destId="{8B737422-9E3A-42AD-833F-A706B5EE4F78}" srcOrd="2" destOrd="0" presId="urn:microsoft.com/office/officeart/2005/8/layout/lProcess1"/>
    <dgm:cxn modelId="{9B1A563F-2ED5-4A84-A89D-B44ED0D8B389}" type="presParOf" srcId="{9C21D846-8488-4FF0-8FFC-6BBFBA4264AC}" destId="{AF38B679-DF19-4A12-9027-22B1C9D85DDE}" srcOrd="3" destOrd="0" presId="urn:microsoft.com/office/officeart/2005/8/layout/lProcess1"/>
    <dgm:cxn modelId="{FFCFAA52-7AF6-498D-94B1-8F9C9FBD5789}" type="presParOf" srcId="{9C21D846-8488-4FF0-8FFC-6BBFBA4264AC}" destId="{4E168592-FA91-49B4-9B7A-7AA560D7BC66}" srcOrd="4" destOrd="0" presId="urn:microsoft.com/office/officeart/2005/8/layout/lProcess1"/>
    <dgm:cxn modelId="{A00FB639-29DB-40CC-9DAE-0874867D5A53}" type="presParOf" srcId="{28E9966A-4BEA-465D-9BE0-6A7F5DCD1D1D}" destId="{ED744879-562E-4E5B-99F4-DA62F0CFFCF2}" srcOrd="3" destOrd="0" presId="urn:microsoft.com/office/officeart/2005/8/layout/lProcess1"/>
    <dgm:cxn modelId="{67B2321C-02D4-4FB0-BA97-666D67DC1B0C}" type="presParOf" srcId="{28E9966A-4BEA-465D-9BE0-6A7F5DCD1D1D}" destId="{594372F7-FA9E-4CFC-8575-80C03C21BD77}" srcOrd="4" destOrd="0" presId="urn:microsoft.com/office/officeart/2005/8/layout/lProcess1"/>
    <dgm:cxn modelId="{1B59FD86-0E70-462E-90F1-D3A36952193E}" type="presParOf" srcId="{594372F7-FA9E-4CFC-8575-80C03C21BD77}" destId="{E84BF9CD-86C0-4DD1-81F3-2D87D2B4BA14}" srcOrd="0" destOrd="0" presId="urn:microsoft.com/office/officeart/2005/8/layout/lProcess1"/>
    <dgm:cxn modelId="{DD825C6E-CB2C-4BD3-B00F-330F5968BA15}" type="presParOf" srcId="{594372F7-FA9E-4CFC-8575-80C03C21BD77}" destId="{3BD61216-CBDA-478F-AA3E-CBCF01220D83}" srcOrd="1" destOrd="0" presId="urn:microsoft.com/office/officeart/2005/8/layout/lProcess1"/>
    <dgm:cxn modelId="{B86856B3-78CD-465B-99E4-A1D09471DA97}" type="presParOf" srcId="{594372F7-FA9E-4CFC-8575-80C03C21BD77}" destId="{0AAEDF79-C988-440B-8FEC-A8B0FB5BAD6C}" srcOrd="2" destOrd="0" presId="urn:microsoft.com/office/officeart/2005/8/layout/lProcess1"/>
    <dgm:cxn modelId="{67C9037C-06FC-48A3-A081-547ED96B7567}" type="presParOf" srcId="{594372F7-FA9E-4CFC-8575-80C03C21BD77}" destId="{C8A7240B-F067-4734-8395-C3DD60008087}" srcOrd="3" destOrd="0" presId="urn:microsoft.com/office/officeart/2005/8/layout/lProcess1"/>
    <dgm:cxn modelId="{EC924361-8C5C-432A-87B3-894D71B9066C}" type="presParOf" srcId="{594372F7-FA9E-4CFC-8575-80C03C21BD77}" destId="{23B6760C-1081-4973-ADB5-35804047F9D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DAED3A-7DCE-41DA-84C9-B9472F83E186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DF207DB-D32D-4800-9F73-7F3019E4D77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PDK</a:t>
          </a:r>
        </a:p>
      </dgm:t>
    </dgm:pt>
    <dgm:pt modelId="{295835F9-29B4-4B61-8865-20C14179625A}" type="parTrans" cxnId="{FE19ECE7-F7F8-4593-906D-F51CD0040AD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8C79589-5A65-4286-AB0D-FCC88728C0FF}" type="sibTrans" cxnId="{FE19ECE7-F7F8-4593-906D-F51CD0040AD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F24944-A3A1-4817-BB71-1E0DA35F515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krótkoterminowe</a:t>
          </a: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realizowane tylko podczas obowiązywania powiadomienia o ryzyku przekroczenia norm jakości powietrza, zwykle od 1 do kilku dni</a:t>
          </a:r>
          <a:endParaRPr lang="pl-PL" dirty="0">
            <a:solidFill>
              <a:schemeClr val="tx1"/>
            </a:solidFill>
          </a:endParaRPr>
        </a:p>
      </dgm:t>
    </dgm:pt>
    <dgm:pt modelId="{75A6DCEA-B643-449E-8C21-256232D606AB}" type="parTrans" cxnId="{DC3525FB-11C2-4C4A-9C28-9826A8E9E70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1438C45-F50C-407A-A072-C3DBCF7DB72C}" type="sibTrans" cxnId="{DC3525FB-11C2-4C4A-9C28-9826A8E9E70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ED3ACCD-23E4-434B-AC9F-88FAD15AB7B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POP</a:t>
          </a:r>
        </a:p>
      </dgm:t>
    </dgm:pt>
    <dgm:pt modelId="{2C2C9121-E786-458A-884F-2A3F05FA9CB5}" type="parTrans" cxnId="{96A271EA-0010-42EF-A249-C83999E4AE5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55EDE52-2B15-47E2-9149-0874D6ECE9EB}" type="sibTrans" cxnId="{96A271EA-0010-42EF-A249-C83999E4AE5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732752-2A6E-476F-994C-8C34155D130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długoterminowe</a:t>
          </a: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b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realizowane w rocznych etapach, </a:t>
          </a:r>
          <a:b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końca 2020 r. do 2026 r.</a:t>
          </a:r>
          <a:endParaRPr lang="pl-PL" dirty="0">
            <a:solidFill>
              <a:schemeClr val="tx1"/>
            </a:solidFill>
          </a:endParaRPr>
        </a:p>
      </dgm:t>
    </dgm:pt>
    <dgm:pt modelId="{9D40C7F3-2288-470E-AC56-DDC5E702892E}" type="parTrans" cxnId="{9E9BCAEB-D97B-484B-A189-9DF34C0507B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A653B93-0217-457B-9BDA-AF26956C73D3}" type="sibTrans" cxnId="{9E9BCAEB-D97B-484B-A189-9DF34C0507B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864F4A1-5B5D-468D-8109-DB2AA72C59B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realizowane </a:t>
          </a:r>
          <a:r>
            <a:rPr lang="pl-PL" b="1" dirty="0">
              <a:solidFill>
                <a:schemeClr val="tx1"/>
              </a:solidFill>
            </a:rPr>
            <a:t>w całym województwie</a:t>
          </a:r>
          <a:endParaRPr lang="pl-PL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CF18273-3800-4403-BC42-D19565ECFDD0}" type="parTrans" cxnId="{F1044393-A906-4F0F-95C7-E5BEC64193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7CD18E0-50FF-426B-AE99-FFACAF7A14AB}" type="sibTrans" cxnId="{F1044393-A906-4F0F-95C7-E5BEC64193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2E7E823-51C3-4A3D-BD9C-6C8F91434A8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realizowane </a:t>
          </a:r>
          <a:r>
            <a:rPr lang="pl-PL" b="1" dirty="0">
              <a:solidFill>
                <a:schemeClr val="tx1"/>
              </a:solidFill>
            </a:rPr>
            <a:t>na ograniczonym obszarze</a:t>
          </a:r>
          <a:r>
            <a:rPr lang="pl-PL" dirty="0">
              <a:solidFill>
                <a:schemeClr val="tx1"/>
              </a:solidFill>
            </a:rPr>
            <a:t> - wskazanym w powiadomieniu</a:t>
          </a:r>
        </a:p>
      </dgm:t>
    </dgm:pt>
    <dgm:pt modelId="{B18782B9-1DAD-404D-817D-9D88A29C173C}" type="parTrans" cxnId="{30953DA7-0AE1-40CA-AC55-BE946195085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B79CA25-2123-45F5-A425-4FFFE0F877FC}" type="sibTrans" cxnId="{30953DA7-0AE1-40CA-AC55-BE946195085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5DADE8F-96C2-4AF7-9C20-CF17EAAC60FB}" type="pres">
      <dgm:prSet presAssocID="{9CDAED3A-7DCE-41DA-84C9-B9472F83E186}" presName="Name0" presStyleCnt="0">
        <dgm:presLayoutVars>
          <dgm:dir/>
          <dgm:animLvl val="lvl"/>
          <dgm:resizeHandles val="exact"/>
        </dgm:presLayoutVars>
      </dgm:prSet>
      <dgm:spPr/>
    </dgm:pt>
    <dgm:pt modelId="{821259F0-7016-445B-974F-19317CDF7DC4}" type="pres">
      <dgm:prSet presAssocID="{BDF207DB-D32D-4800-9F73-7F3019E4D77B}" presName="vertFlow" presStyleCnt="0"/>
      <dgm:spPr/>
    </dgm:pt>
    <dgm:pt modelId="{25F863E8-593D-44CC-B4C9-3166453DC3BB}" type="pres">
      <dgm:prSet presAssocID="{BDF207DB-D32D-4800-9F73-7F3019E4D77B}" presName="header" presStyleLbl="node1" presStyleIdx="0" presStyleCnt="2"/>
      <dgm:spPr/>
    </dgm:pt>
    <dgm:pt modelId="{AF044335-D8D6-4D04-8F61-DB9ADA835EAD}" type="pres">
      <dgm:prSet presAssocID="{75A6DCEA-B643-449E-8C21-256232D606AB}" presName="parTrans" presStyleLbl="sibTrans2D1" presStyleIdx="0" presStyleCnt="4"/>
      <dgm:spPr/>
    </dgm:pt>
    <dgm:pt modelId="{85332F72-B012-4850-AB7F-CC49FFA20D62}" type="pres">
      <dgm:prSet presAssocID="{1DF24944-A3A1-4817-BB71-1E0DA35F5157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575B86C3-D764-468C-9483-C42EA66E3D08}" type="pres">
      <dgm:prSet presAssocID="{B1438C45-F50C-407A-A072-C3DBCF7DB72C}" presName="sibTrans" presStyleLbl="sibTrans2D1" presStyleIdx="1" presStyleCnt="4"/>
      <dgm:spPr/>
    </dgm:pt>
    <dgm:pt modelId="{3A76EC7F-9EA5-42E6-83A5-EB6ADF35B245}" type="pres">
      <dgm:prSet presAssocID="{42E7E823-51C3-4A3D-BD9C-6C8F91434A8A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35AFC1D0-CFA0-4E4A-B173-72CCCE591471}" type="pres">
      <dgm:prSet presAssocID="{BDF207DB-D32D-4800-9F73-7F3019E4D77B}" presName="hSp" presStyleCnt="0"/>
      <dgm:spPr/>
    </dgm:pt>
    <dgm:pt modelId="{CBA756CA-4008-47EB-B04B-7120F0D32018}" type="pres">
      <dgm:prSet presAssocID="{BED3ACCD-23E4-434B-AC9F-88FAD15AB7BC}" presName="vertFlow" presStyleCnt="0"/>
      <dgm:spPr/>
    </dgm:pt>
    <dgm:pt modelId="{78DEA262-0A81-4673-B3F4-36137553809F}" type="pres">
      <dgm:prSet presAssocID="{BED3ACCD-23E4-434B-AC9F-88FAD15AB7BC}" presName="header" presStyleLbl="node1" presStyleIdx="1" presStyleCnt="2"/>
      <dgm:spPr/>
    </dgm:pt>
    <dgm:pt modelId="{C1A284B2-BD9D-4A07-8378-21108EA134AE}" type="pres">
      <dgm:prSet presAssocID="{9D40C7F3-2288-470E-AC56-DDC5E702892E}" presName="parTrans" presStyleLbl="sibTrans2D1" presStyleIdx="2" presStyleCnt="4"/>
      <dgm:spPr/>
    </dgm:pt>
    <dgm:pt modelId="{CE06C43C-28EB-4D41-A312-92DFB8544EA4}" type="pres">
      <dgm:prSet presAssocID="{BA732752-2A6E-476F-994C-8C34155D1300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BC797B4F-6813-4948-A86F-60AD6E8FC9CC}" type="pres">
      <dgm:prSet presAssocID="{AA653B93-0217-457B-9BDA-AF26956C73D3}" presName="sibTrans" presStyleLbl="sibTrans2D1" presStyleIdx="3" presStyleCnt="4"/>
      <dgm:spPr/>
    </dgm:pt>
    <dgm:pt modelId="{733388B7-6F21-412F-9025-CA9482170250}" type="pres">
      <dgm:prSet presAssocID="{1864F4A1-5B5D-468D-8109-DB2AA72C59B2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48262806-99F5-4962-AF5E-D9B194E98B06}" type="presOf" srcId="{BDF207DB-D32D-4800-9F73-7F3019E4D77B}" destId="{25F863E8-593D-44CC-B4C9-3166453DC3BB}" srcOrd="0" destOrd="0" presId="urn:microsoft.com/office/officeart/2005/8/layout/lProcess1"/>
    <dgm:cxn modelId="{FD9D000A-1644-4568-B59B-DEE5F96C52E3}" type="presOf" srcId="{9D40C7F3-2288-470E-AC56-DDC5E702892E}" destId="{C1A284B2-BD9D-4A07-8378-21108EA134AE}" srcOrd="0" destOrd="0" presId="urn:microsoft.com/office/officeart/2005/8/layout/lProcess1"/>
    <dgm:cxn modelId="{7658984A-BC70-4967-B17B-176FFD3AC709}" type="presOf" srcId="{75A6DCEA-B643-449E-8C21-256232D606AB}" destId="{AF044335-D8D6-4D04-8F61-DB9ADA835EAD}" srcOrd="0" destOrd="0" presId="urn:microsoft.com/office/officeart/2005/8/layout/lProcess1"/>
    <dgm:cxn modelId="{AA8C934C-0441-4F0C-ADFE-260FD344801E}" type="presOf" srcId="{AA653B93-0217-457B-9BDA-AF26956C73D3}" destId="{BC797B4F-6813-4948-A86F-60AD6E8FC9CC}" srcOrd="0" destOrd="0" presId="urn:microsoft.com/office/officeart/2005/8/layout/lProcess1"/>
    <dgm:cxn modelId="{6B4E5B5A-835F-4246-847C-F526B3D75B06}" type="presOf" srcId="{42E7E823-51C3-4A3D-BD9C-6C8F91434A8A}" destId="{3A76EC7F-9EA5-42E6-83A5-EB6ADF35B245}" srcOrd="0" destOrd="0" presId="urn:microsoft.com/office/officeart/2005/8/layout/lProcess1"/>
    <dgm:cxn modelId="{08DA5E8C-4134-4F94-A6B3-FC9B27CF8CBF}" type="presOf" srcId="{1DF24944-A3A1-4817-BB71-1E0DA35F5157}" destId="{85332F72-B012-4850-AB7F-CC49FFA20D62}" srcOrd="0" destOrd="0" presId="urn:microsoft.com/office/officeart/2005/8/layout/lProcess1"/>
    <dgm:cxn modelId="{F1044393-A906-4F0F-95C7-E5BEC64193EA}" srcId="{BED3ACCD-23E4-434B-AC9F-88FAD15AB7BC}" destId="{1864F4A1-5B5D-468D-8109-DB2AA72C59B2}" srcOrd="1" destOrd="0" parTransId="{7CF18273-3800-4403-BC42-D19565ECFDD0}" sibTransId="{17CD18E0-50FF-426B-AE99-FFACAF7A14AB}"/>
    <dgm:cxn modelId="{320FEDA1-A89A-4837-8343-FC22D344178C}" type="presOf" srcId="{9CDAED3A-7DCE-41DA-84C9-B9472F83E186}" destId="{15DADE8F-96C2-4AF7-9C20-CF17EAAC60FB}" srcOrd="0" destOrd="0" presId="urn:microsoft.com/office/officeart/2005/8/layout/lProcess1"/>
    <dgm:cxn modelId="{30953DA7-0AE1-40CA-AC55-BE9461950850}" srcId="{BDF207DB-D32D-4800-9F73-7F3019E4D77B}" destId="{42E7E823-51C3-4A3D-BD9C-6C8F91434A8A}" srcOrd="1" destOrd="0" parTransId="{B18782B9-1DAD-404D-817D-9D88A29C173C}" sibTransId="{3B79CA25-2123-45F5-A425-4FFFE0F877FC}"/>
    <dgm:cxn modelId="{B84D5AA9-E886-4A9C-9C76-356486B79E4C}" type="presOf" srcId="{1864F4A1-5B5D-468D-8109-DB2AA72C59B2}" destId="{733388B7-6F21-412F-9025-CA9482170250}" srcOrd="0" destOrd="0" presId="urn:microsoft.com/office/officeart/2005/8/layout/lProcess1"/>
    <dgm:cxn modelId="{C5D0B5AE-E08B-4A13-9422-36157F3EAD66}" type="presOf" srcId="{BA732752-2A6E-476F-994C-8C34155D1300}" destId="{CE06C43C-28EB-4D41-A312-92DFB8544EA4}" srcOrd="0" destOrd="0" presId="urn:microsoft.com/office/officeart/2005/8/layout/lProcess1"/>
    <dgm:cxn modelId="{F35D9BBF-243E-4CAC-85C7-03F7F53700D4}" type="presOf" srcId="{B1438C45-F50C-407A-A072-C3DBCF7DB72C}" destId="{575B86C3-D764-468C-9483-C42EA66E3D08}" srcOrd="0" destOrd="0" presId="urn:microsoft.com/office/officeart/2005/8/layout/lProcess1"/>
    <dgm:cxn modelId="{9ECB6BCA-7DD2-4C50-95FC-914CF816D7DE}" type="presOf" srcId="{BED3ACCD-23E4-434B-AC9F-88FAD15AB7BC}" destId="{78DEA262-0A81-4673-B3F4-36137553809F}" srcOrd="0" destOrd="0" presId="urn:microsoft.com/office/officeart/2005/8/layout/lProcess1"/>
    <dgm:cxn modelId="{FE19ECE7-F7F8-4593-906D-F51CD0040AD0}" srcId="{9CDAED3A-7DCE-41DA-84C9-B9472F83E186}" destId="{BDF207DB-D32D-4800-9F73-7F3019E4D77B}" srcOrd="0" destOrd="0" parTransId="{295835F9-29B4-4B61-8865-20C14179625A}" sibTransId="{48C79589-5A65-4286-AB0D-FCC88728C0FF}"/>
    <dgm:cxn modelId="{96A271EA-0010-42EF-A249-C83999E4AE5D}" srcId="{9CDAED3A-7DCE-41DA-84C9-B9472F83E186}" destId="{BED3ACCD-23E4-434B-AC9F-88FAD15AB7BC}" srcOrd="1" destOrd="0" parTransId="{2C2C9121-E786-458A-884F-2A3F05FA9CB5}" sibTransId="{555EDE52-2B15-47E2-9149-0874D6ECE9EB}"/>
    <dgm:cxn modelId="{9E9BCAEB-D97B-484B-A189-9DF34C0507B2}" srcId="{BED3ACCD-23E4-434B-AC9F-88FAD15AB7BC}" destId="{BA732752-2A6E-476F-994C-8C34155D1300}" srcOrd="0" destOrd="0" parTransId="{9D40C7F3-2288-470E-AC56-DDC5E702892E}" sibTransId="{AA653B93-0217-457B-9BDA-AF26956C73D3}"/>
    <dgm:cxn modelId="{DC3525FB-11C2-4C4A-9C28-9826A8E9E709}" srcId="{BDF207DB-D32D-4800-9F73-7F3019E4D77B}" destId="{1DF24944-A3A1-4817-BB71-1E0DA35F5157}" srcOrd="0" destOrd="0" parTransId="{75A6DCEA-B643-449E-8C21-256232D606AB}" sibTransId="{B1438C45-F50C-407A-A072-C3DBCF7DB72C}"/>
    <dgm:cxn modelId="{9EB3BBDD-9912-4A1E-A05B-FF7DACA09F0A}" type="presParOf" srcId="{15DADE8F-96C2-4AF7-9C20-CF17EAAC60FB}" destId="{821259F0-7016-445B-974F-19317CDF7DC4}" srcOrd="0" destOrd="0" presId="urn:microsoft.com/office/officeart/2005/8/layout/lProcess1"/>
    <dgm:cxn modelId="{8C290AFA-1961-4A6A-A5D1-6593FD4DDA6F}" type="presParOf" srcId="{821259F0-7016-445B-974F-19317CDF7DC4}" destId="{25F863E8-593D-44CC-B4C9-3166453DC3BB}" srcOrd="0" destOrd="0" presId="urn:microsoft.com/office/officeart/2005/8/layout/lProcess1"/>
    <dgm:cxn modelId="{665072DD-136F-40D7-A67A-CB6C93A70693}" type="presParOf" srcId="{821259F0-7016-445B-974F-19317CDF7DC4}" destId="{AF044335-D8D6-4D04-8F61-DB9ADA835EAD}" srcOrd="1" destOrd="0" presId="urn:microsoft.com/office/officeart/2005/8/layout/lProcess1"/>
    <dgm:cxn modelId="{37129E21-9C5A-4129-BD43-96CE16B4EE2C}" type="presParOf" srcId="{821259F0-7016-445B-974F-19317CDF7DC4}" destId="{85332F72-B012-4850-AB7F-CC49FFA20D62}" srcOrd="2" destOrd="0" presId="urn:microsoft.com/office/officeart/2005/8/layout/lProcess1"/>
    <dgm:cxn modelId="{73943D74-BA94-447B-B95D-F00C0D047EA3}" type="presParOf" srcId="{821259F0-7016-445B-974F-19317CDF7DC4}" destId="{575B86C3-D764-468C-9483-C42EA66E3D08}" srcOrd="3" destOrd="0" presId="urn:microsoft.com/office/officeart/2005/8/layout/lProcess1"/>
    <dgm:cxn modelId="{386633D6-9C98-42C4-9641-D01D77085BDD}" type="presParOf" srcId="{821259F0-7016-445B-974F-19317CDF7DC4}" destId="{3A76EC7F-9EA5-42E6-83A5-EB6ADF35B245}" srcOrd="4" destOrd="0" presId="urn:microsoft.com/office/officeart/2005/8/layout/lProcess1"/>
    <dgm:cxn modelId="{5ECA6729-F48B-48BA-80CE-718976214D23}" type="presParOf" srcId="{15DADE8F-96C2-4AF7-9C20-CF17EAAC60FB}" destId="{35AFC1D0-CFA0-4E4A-B173-72CCCE591471}" srcOrd="1" destOrd="0" presId="urn:microsoft.com/office/officeart/2005/8/layout/lProcess1"/>
    <dgm:cxn modelId="{94A7A1E5-C8FB-4A22-9AE8-B06A52306FC9}" type="presParOf" srcId="{15DADE8F-96C2-4AF7-9C20-CF17EAAC60FB}" destId="{CBA756CA-4008-47EB-B04B-7120F0D32018}" srcOrd="2" destOrd="0" presId="urn:microsoft.com/office/officeart/2005/8/layout/lProcess1"/>
    <dgm:cxn modelId="{63A7E4D2-FD9A-49E6-9190-053685B2587F}" type="presParOf" srcId="{CBA756CA-4008-47EB-B04B-7120F0D32018}" destId="{78DEA262-0A81-4673-B3F4-36137553809F}" srcOrd="0" destOrd="0" presId="urn:microsoft.com/office/officeart/2005/8/layout/lProcess1"/>
    <dgm:cxn modelId="{0B5E468E-0BD3-4820-A30B-D9511FA1333F}" type="presParOf" srcId="{CBA756CA-4008-47EB-B04B-7120F0D32018}" destId="{C1A284B2-BD9D-4A07-8378-21108EA134AE}" srcOrd="1" destOrd="0" presId="urn:microsoft.com/office/officeart/2005/8/layout/lProcess1"/>
    <dgm:cxn modelId="{98540A1F-061B-4484-8763-A9B1D9571AAF}" type="presParOf" srcId="{CBA756CA-4008-47EB-B04B-7120F0D32018}" destId="{CE06C43C-28EB-4D41-A312-92DFB8544EA4}" srcOrd="2" destOrd="0" presId="urn:microsoft.com/office/officeart/2005/8/layout/lProcess1"/>
    <dgm:cxn modelId="{904084DF-4272-408B-9F80-C6F98B437357}" type="presParOf" srcId="{CBA756CA-4008-47EB-B04B-7120F0D32018}" destId="{BC797B4F-6813-4948-A86F-60AD6E8FC9CC}" srcOrd="3" destOrd="0" presId="urn:microsoft.com/office/officeart/2005/8/layout/lProcess1"/>
    <dgm:cxn modelId="{C2020B11-8095-47CA-AF42-B7283CA084C8}" type="presParOf" srcId="{CBA756CA-4008-47EB-B04B-7120F0D32018}" destId="{733388B7-6F21-412F-9025-CA948217025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B5BD37-1FA5-49A9-A7F5-B47528DF0E7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201BA65-16D6-4F7B-AE80-B605E77762F5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GIOŚ</a:t>
          </a:r>
        </a:p>
      </dgm:t>
    </dgm:pt>
    <dgm:pt modelId="{63C6043B-2F6F-4836-9C98-212BE31F1070}" type="par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6BBFF-FD40-485B-90DE-E2926116CCEB}" type="sib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17F77-CB32-4103-A82D-98622DD27766}">
      <dgm:prSet phldrT="[Teks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Wojewódzkie Centrum Zarządzania Kryzysowego</a:t>
          </a:r>
        </a:p>
      </dgm:t>
    </dgm:pt>
    <dgm:pt modelId="{5A242105-6DC7-43EC-9A42-5C357F00FE3A}" type="parTrans" cxnId="{9F6329BB-9E4B-42C9-ADFE-64F7A07935AE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38285-C3D2-455E-AC63-16CB84F0E3CA}" type="sibTrans" cxnId="{9F6329BB-9E4B-42C9-ADFE-64F7A07935AE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1A2F5-2C3F-44A6-9C65-A8987FB14FE1}">
      <dgm:prSet phldrT="[Tekst]" custT="1"/>
      <dgm:spPr>
        <a:solidFill>
          <a:srgbClr val="AC75D5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Powiatowe/ Miejskie Centrum Zarządzania Kryzysowego</a:t>
          </a:r>
        </a:p>
      </dgm:t>
    </dgm:pt>
    <dgm:pt modelId="{5CBA9CE6-1D28-4499-8B79-919C578C48EA}" type="parTrans" cxnId="{95B87CA4-8E7B-4CDC-9C13-092558CA75AB}">
      <dgm:prSet/>
      <dgm:spPr>
        <a:ln>
          <a:solidFill>
            <a:srgbClr val="AC75D5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35D59-EA80-484F-93F0-7C86D7138807}" type="sibTrans" cxnId="{95B87CA4-8E7B-4CDC-9C13-092558CA75A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CC64C-368E-4124-A549-4A12F4EF2D28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Wójt, Burmistrz, Prezydent Miasta</a:t>
          </a:r>
        </a:p>
      </dgm:t>
    </dgm:pt>
    <dgm:pt modelId="{5DB9F2E1-9DFA-4B7D-8680-5D0751D52D09}" type="parTrans" cxnId="{4E852104-F0E4-4352-B09A-28AC09805D0D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E81DE-4818-4487-8191-D1BB39B8B029}" type="sib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F7013-E3E8-44D1-A541-F0E418CC5E05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D6C65CD1-B28E-4EFA-9CB3-ABE7E9928A4F}" type="parTrans" cxnId="{C6D83FCA-3860-49C6-8566-272166F85525}">
      <dgm:prSet/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63915-D61A-4CAC-A4AC-166D97DCE5B6}" type="sib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ECC99-F368-4930-94F7-DF271BA30835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63204199-9D82-45BE-A5A7-874D73340BB8}" type="parTrans" cxnId="{37D8DD77-7824-4099-BD41-E9692C7037AB}">
      <dgm:prSet/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4BE87-C01D-456A-B7DC-AA5DA4C09B7F}" type="sib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BF40C-B302-4204-A367-9E878CC1F810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edukacyjne </a:t>
          </a:r>
          <a:b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 szkolno-wychowawcze</a:t>
          </a:r>
        </a:p>
      </dgm:t>
    </dgm:pt>
    <dgm:pt modelId="{8618A7D5-3EB3-45A9-943C-51B4B6CAAAD9}" type="parTrans" cxnId="{07F1A79B-B30D-4FFF-BCC2-B0C18252D33A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044D8-E28F-4254-BB28-0A82B1F1F755}" type="sib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4D2A3-95E7-43D8-BC79-BF06BB3EA123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Służby: Policja, </a:t>
          </a:r>
          <a:b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Straż Miejska</a:t>
          </a:r>
        </a:p>
      </dgm:t>
    </dgm:pt>
    <dgm:pt modelId="{5BBB2F02-FDD4-4432-AE53-FB9C1E7977D4}" type="parTrans" cxnId="{2C16059C-7E11-4008-9042-B920575E73A4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CA5CA-2C87-4DB8-A54A-FEA977EA5F2C}" type="sib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1DDA8-4C2F-4203-808A-0F96DB353CE0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</a:t>
          </a:r>
        </a:p>
      </dgm:t>
    </dgm:pt>
    <dgm:pt modelId="{736DE305-F9F9-41EB-9498-6E36771A97D1}" type="parTrans" cxnId="{F3413302-EB1D-421D-87E5-051CA213A7FB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487A6-FFD4-411F-B37B-E5CDE711D359}" type="sib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C6724-B293-4958-BEB0-70BCA71AA586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98C4A6CE-216F-40D1-A279-BFB6E7518F92}" type="parTrans" cxnId="{6553D050-C9BE-45C2-8B1F-4C4E40D15B8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8322A-7B13-4575-9605-2BD2DA97238B}" type="sibTrans" cxnId="{6553D050-C9BE-45C2-8B1F-4C4E40D15B88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866D7-2A34-4182-88D3-E842CAAF67AB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Lokalne media</a:t>
          </a:r>
        </a:p>
      </dgm:t>
    </dgm:pt>
    <dgm:pt modelId="{D588E250-39E1-4720-B711-10F850F46B33}" type="parTrans" cxnId="{50CE388C-EE1F-4D89-9589-85B253DB410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solidFill>
          <a:srgbClr val="CC99FF"/>
        </a:solidFill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6B5B7-773A-43B0-BC1F-4E198DBA0761}" type="sibTrans" cxnId="{50CE388C-EE1F-4D89-9589-85B253DB410C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129C1-9F70-4C8D-B2A3-83DFA970F05C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gm:t>
    </dgm:pt>
    <dgm:pt modelId="{41EF0972-3608-4CCD-B804-316CF45122CE}" type="parTrans" cxnId="{667C4AEA-E209-4E65-9EE5-F0516862797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036D5-5CE2-473A-B28D-0830F5D1FF2E}" type="sibTrans" cxnId="{667C4AEA-E209-4E65-9EE5-F0516862797C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EE0ED-E764-47BB-BE2E-42B17DC2EC65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Podopieczni</a:t>
          </a:r>
        </a:p>
      </dgm:t>
    </dgm:pt>
    <dgm:pt modelId="{D6592E8F-F6ED-4B7E-B031-E11DB38F2497}" type="parTrans" cxnId="{53F100D3-10F1-4700-BF74-AC6610FD5C4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8E73B-64ED-435A-9874-E8C3083C96EA}" type="sibTrans" cxnId="{53F100D3-10F1-4700-BF74-AC6610FD5C42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212514-645E-49C6-8B28-665F500D9D42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gm:t>
    </dgm:pt>
    <dgm:pt modelId="{BB68052E-F180-4696-8C81-9BEFC237A1E8}" type="parTrans" cxnId="{E8D683A7-1C86-4AB1-B98F-8156562858E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93092-CC21-4102-A658-C1ACB804F816}" type="sibTrans" cxnId="{E8D683A7-1C86-4AB1-B98F-8156562858E3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459A8-1AD4-42D2-BE9C-877AA7787364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Wychowankowie</a:t>
          </a:r>
        </a:p>
      </dgm:t>
    </dgm:pt>
    <dgm:pt modelId="{AAD0675C-2D32-4C89-91BC-FA321B882B8A}" type="parTrans" cxnId="{11512927-3CC2-46BA-AB84-2E883A1D509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8CC1B-6F95-4392-B9C9-B3AD97FD4669}" type="sibTrans" cxnId="{11512927-3CC2-46BA-AB84-2E883A1D509F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98B8A-FD95-48DB-8CB1-6626DAF643AE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ochrony zdrowia</a:t>
          </a:r>
        </a:p>
      </dgm:t>
    </dgm:pt>
    <dgm:pt modelId="{BA2291C9-2236-4D60-A4EE-A2FC3664D1B3}" type="parTrans" cxnId="{50795F14-6B2C-4414-8EE4-EA59FCDA7B30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9634D-388B-4D6E-A1EF-9D941C630EED}" type="sibTrans" cxnId="{50795F14-6B2C-4414-8EE4-EA59FCDA7B30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31996-3E40-47EE-8F18-A6D19B4A99CF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8CF3A683-35E6-4BFF-BA7C-674F41A81678}" type="parTrans" cxnId="{B0E236A9-2ADD-46F6-94A9-5069B399BCB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4C457-DCF0-4B35-8FA9-E9E2E40DA718}" type="sibTrans" cxnId="{B0E236A9-2ADD-46F6-94A9-5069B399BCB5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1586B-FFA9-4023-91B6-A74B3CCB4A24}">
      <dgm:prSet phldrT="[Teks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 Województwa Mazowieckiego</a:t>
          </a:r>
        </a:p>
      </dgm:t>
    </dgm:pt>
    <dgm:pt modelId="{C3A88975-0213-4E9D-B93F-B2B9CCEBE624}" type="parTrans" cxnId="{C40D07A8-7CED-4180-9AB7-1ABCBEC122BF}">
      <dgm:prSet/>
      <dgm:spPr>
        <a:ln>
          <a:solidFill>
            <a:srgbClr val="92D05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AD227-F0F8-4620-A77C-4B109F8E6980}" type="sibTrans" cxnId="{C40D07A8-7CED-4180-9AB7-1ABCBEC122BF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2352F-6667-4EA4-8EE5-502BA8010ADB}">
      <dgm:prSet phldrT="[Tekst]"/>
      <dgm:spPr/>
      <dgm:t>
        <a:bodyPr/>
        <a:lstStyle/>
        <a:p>
          <a:endParaRPr lang="pl-PL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D065F-C28B-494E-A253-DC4ABA8DDCD2}" type="sibTrans" cxnId="{606F6527-722B-45A9-9C9E-D91088A3B5DA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B4C4B-6211-4866-992A-9AAB5B8B970D}" type="parTrans" cxnId="{606F6527-722B-45A9-9C9E-D91088A3B5DA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B5A61-BA1E-4253-9EDC-2BF1ABBE9F99}" type="pres">
      <dgm:prSet presAssocID="{9CB5BD37-1FA5-49A9-A7F5-B47528DF0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D85B52-01CE-4084-BDCE-55DFC77DC36A}" type="pres">
      <dgm:prSet presAssocID="{A201BA65-16D6-4F7B-AE80-B605E77762F5}" presName="hierRoot1" presStyleCnt="0">
        <dgm:presLayoutVars>
          <dgm:hierBranch val="init"/>
        </dgm:presLayoutVars>
      </dgm:prSet>
      <dgm:spPr/>
    </dgm:pt>
    <dgm:pt modelId="{AB2A06F8-C314-486A-9EC7-2892F6ED592A}" type="pres">
      <dgm:prSet presAssocID="{A201BA65-16D6-4F7B-AE80-B605E77762F5}" presName="rootComposite1" presStyleCnt="0"/>
      <dgm:spPr/>
    </dgm:pt>
    <dgm:pt modelId="{8D9247D0-0E7B-487D-AD60-751E29560FCC}" type="pres">
      <dgm:prSet presAssocID="{A201BA65-16D6-4F7B-AE80-B605E77762F5}" presName="rootText1" presStyleLbl="node0" presStyleIdx="0" presStyleCnt="1" custScaleX="168852" custScaleY="210578">
        <dgm:presLayoutVars>
          <dgm:chPref val="3"/>
        </dgm:presLayoutVars>
      </dgm:prSet>
      <dgm:spPr/>
    </dgm:pt>
    <dgm:pt modelId="{21C1477A-93A3-47F1-8799-71EC4862E80A}" type="pres">
      <dgm:prSet presAssocID="{A201BA65-16D6-4F7B-AE80-B605E77762F5}" presName="rootConnector1" presStyleLbl="node1" presStyleIdx="0" presStyleCnt="0"/>
      <dgm:spPr/>
    </dgm:pt>
    <dgm:pt modelId="{CF5CCAC1-4B27-4125-863D-696D66F8097A}" type="pres">
      <dgm:prSet presAssocID="{A201BA65-16D6-4F7B-AE80-B605E77762F5}" presName="hierChild2" presStyleCnt="0"/>
      <dgm:spPr/>
    </dgm:pt>
    <dgm:pt modelId="{16BD8D49-180D-41FF-8B67-618354497CAF}" type="pres">
      <dgm:prSet presAssocID="{C3A88975-0213-4E9D-B93F-B2B9CCEBE624}" presName="Name37" presStyleLbl="parChTrans1D2" presStyleIdx="0" presStyleCnt="2"/>
      <dgm:spPr/>
    </dgm:pt>
    <dgm:pt modelId="{4DB92593-45E1-489B-9487-354EE43EC03A}" type="pres">
      <dgm:prSet presAssocID="{1D61586B-FFA9-4023-91B6-A74B3CCB4A24}" presName="hierRoot2" presStyleCnt="0">
        <dgm:presLayoutVars>
          <dgm:hierBranch val="init"/>
        </dgm:presLayoutVars>
      </dgm:prSet>
      <dgm:spPr/>
    </dgm:pt>
    <dgm:pt modelId="{F3A5C808-AFCB-4EE4-BB8C-35CE060FC03F}" type="pres">
      <dgm:prSet presAssocID="{1D61586B-FFA9-4023-91B6-A74B3CCB4A24}" presName="rootComposite" presStyleCnt="0"/>
      <dgm:spPr/>
    </dgm:pt>
    <dgm:pt modelId="{087879C9-DBEE-4A6B-99E6-CFA7CB91CBAC}" type="pres">
      <dgm:prSet presAssocID="{1D61586B-FFA9-4023-91B6-A74B3CCB4A24}" presName="rootText" presStyleLbl="node2" presStyleIdx="0" presStyleCnt="2" custScaleX="168852" custScaleY="210578" custLinFactNeighborX="75527" custLinFactNeighborY="-625">
        <dgm:presLayoutVars>
          <dgm:chPref val="3"/>
        </dgm:presLayoutVars>
      </dgm:prSet>
      <dgm:spPr/>
    </dgm:pt>
    <dgm:pt modelId="{104495C9-6A27-42AB-9CBA-DE4438355339}" type="pres">
      <dgm:prSet presAssocID="{1D61586B-FFA9-4023-91B6-A74B3CCB4A24}" presName="rootConnector" presStyleLbl="node2" presStyleIdx="0" presStyleCnt="2"/>
      <dgm:spPr/>
    </dgm:pt>
    <dgm:pt modelId="{BEC93CA4-60DB-422B-8115-E4AF6776FC95}" type="pres">
      <dgm:prSet presAssocID="{1D61586B-FFA9-4023-91B6-A74B3CCB4A24}" presName="hierChild4" presStyleCnt="0"/>
      <dgm:spPr/>
    </dgm:pt>
    <dgm:pt modelId="{BF13C9EC-3B24-4E08-B860-DD87C355692C}" type="pres">
      <dgm:prSet presAssocID="{BE5B4C4B-6211-4866-992A-9AAB5B8B970D}" presName="Name37" presStyleLbl="parChTrans1D3" presStyleIdx="0" presStyleCnt="3"/>
      <dgm:spPr/>
    </dgm:pt>
    <dgm:pt modelId="{EA76870F-02E6-48FC-870D-432EAD4AF296}" type="pres">
      <dgm:prSet presAssocID="{ABC2352F-6667-4EA4-8EE5-502BA8010ADB}" presName="hierRoot2" presStyleCnt="0">
        <dgm:presLayoutVars>
          <dgm:hierBranch val="init"/>
        </dgm:presLayoutVars>
      </dgm:prSet>
      <dgm:spPr/>
    </dgm:pt>
    <dgm:pt modelId="{32F3CA6D-DDF2-4E78-9F1C-0085BD2CCAD8}" type="pres">
      <dgm:prSet presAssocID="{ABC2352F-6667-4EA4-8EE5-502BA8010ADB}" presName="rootComposite" presStyleCnt="0"/>
      <dgm:spPr/>
    </dgm:pt>
    <dgm:pt modelId="{A61A64E7-4D7A-4488-9388-DD0953C6B1B8}" type="pres">
      <dgm:prSet presAssocID="{ABC2352F-6667-4EA4-8EE5-502BA8010ADB}" presName="rootText" presStyleLbl="node3" presStyleIdx="0" presStyleCnt="3" custLinFactX="22072" custLinFactNeighborX="100000">
        <dgm:presLayoutVars>
          <dgm:chPref val="3"/>
        </dgm:presLayoutVars>
      </dgm:prSet>
      <dgm:spPr/>
    </dgm:pt>
    <dgm:pt modelId="{C8421438-0AE6-4580-BE1B-47F8E9793811}" type="pres">
      <dgm:prSet presAssocID="{ABC2352F-6667-4EA4-8EE5-502BA8010ADB}" presName="rootConnector" presStyleLbl="node3" presStyleIdx="0" presStyleCnt="3"/>
      <dgm:spPr/>
    </dgm:pt>
    <dgm:pt modelId="{C3E4EF7E-3613-4817-B790-FD6676A7E656}" type="pres">
      <dgm:prSet presAssocID="{ABC2352F-6667-4EA4-8EE5-502BA8010ADB}" presName="hierChild4" presStyleCnt="0"/>
      <dgm:spPr/>
    </dgm:pt>
    <dgm:pt modelId="{09726A48-BCC4-43B4-9E76-5E7160F84267}" type="pres">
      <dgm:prSet presAssocID="{ABC2352F-6667-4EA4-8EE5-502BA8010ADB}" presName="hierChild5" presStyleCnt="0"/>
      <dgm:spPr/>
    </dgm:pt>
    <dgm:pt modelId="{426020F7-1728-4286-A669-91E637E06EBC}" type="pres">
      <dgm:prSet presAssocID="{1D61586B-FFA9-4023-91B6-A74B3CCB4A24}" presName="hierChild5" presStyleCnt="0"/>
      <dgm:spPr/>
    </dgm:pt>
    <dgm:pt modelId="{CFA981A8-7582-43BE-9CA6-7B08EEB7FC82}" type="pres">
      <dgm:prSet presAssocID="{5A242105-6DC7-43EC-9A42-5C357F00FE3A}" presName="Name37" presStyleLbl="parChTrans1D2" presStyleIdx="1" presStyleCnt="2"/>
      <dgm:spPr/>
    </dgm:pt>
    <dgm:pt modelId="{13AC8237-AF28-4AA0-8664-0656D5E3BCB4}" type="pres">
      <dgm:prSet presAssocID="{DDA17F77-CB32-4103-A82D-98622DD27766}" presName="hierRoot2" presStyleCnt="0">
        <dgm:presLayoutVars>
          <dgm:hierBranch val="init"/>
        </dgm:presLayoutVars>
      </dgm:prSet>
      <dgm:spPr/>
    </dgm:pt>
    <dgm:pt modelId="{20EC2D76-FCFE-450B-BF07-9936E58D60FA}" type="pres">
      <dgm:prSet presAssocID="{DDA17F77-CB32-4103-A82D-98622DD27766}" presName="rootComposite" presStyleCnt="0"/>
      <dgm:spPr/>
    </dgm:pt>
    <dgm:pt modelId="{AD20E71D-674C-408F-85A0-D89D76952E99}" type="pres">
      <dgm:prSet presAssocID="{DDA17F77-CB32-4103-A82D-98622DD27766}" presName="rootText" presStyleLbl="node2" presStyleIdx="1" presStyleCnt="2" custScaleX="168852" custScaleY="210578">
        <dgm:presLayoutVars>
          <dgm:chPref val="3"/>
        </dgm:presLayoutVars>
      </dgm:prSet>
      <dgm:spPr/>
    </dgm:pt>
    <dgm:pt modelId="{D6FE3B80-489E-4DCF-89BC-F7650570A85A}" type="pres">
      <dgm:prSet presAssocID="{DDA17F77-CB32-4103-A82D-98622DD27766}" presName="rootConnector" presStyleLbl="node2" presStyleIdx="1" presStyleCnt="2"/>
      <dgm:spPr/>
    </dgm:pt>
    <dgm:pt modelId="{647D7948-9FA0-4FDD-8ED5-DD20225656BD}" type="pres">
      <dgm:prSet presAssocID="{DDA17F77-CB32-4103-A82D-98622DD27766}" presName="hierChild4" presStyleCnt="0"/>
      <dgm:spPr/>
    </dgm:pt>
    <dgm:pt modelId="{DCCEC7E5-6F37-4F2A-8879-FA9B84ED071A}" type="pres">
      <dgm:prSet presAssocID="{63204199-9D82-45BE-A5A7-874D73340BB8}" presName="Name37" presStyleLbl="parChTrans1D3" presStyleIdx="1" presStyleCnt="3"/>
      <dgm:spPr/>
    </dgm:pt>
    <dgm:pt modelId="{CD8ACA4A-622A-48E1-A21B-78403457C5AC}" type="pres">
      <dgm:prSet presAssocID="{AD4ECC99-F368-4930-94F7-DF271BA30835}" presName="hierRoot2" presStyleCnt="0">
        <dgm:presLayoutVars>
          <dgm:hierBranch val="init"/>
        </dgm:presLayoutVars>
      </dgm:prSet>
      <dgm:spPr/>
    </dgm:pt>
    <dgm:pt modelId="{B1E816B0-CE38-4737-99DE-A0D4338867C6}" type="pres">
      <dgm:prSet presAssocID="{AD4ECC99-F368-4930-94F7-DF271BA30835}" presName="rootComposite" presStyleCnt="0"/>
      <dgm:spPr/>
    </dgm:pt>
    <dgm:pt modelId="{A3086A81-A463-4BB9-99CC-D2E5CB076734}" type="pres">
      <dgm:prSet presAssocID="{AD4ECC99-F368-4930-94F7-DF271BA30835}" presName="rootText" presStyleLbl="node3" presStyleIdx="1" presStyleCnt="3" custScaleX="168852" custScaleY="210578">
        <dgm:presLayoutVars>
          <dgm:chPref val="3"/>
        </dgm:presLayoutVars>
      </dgm:prSet>
      <dgm:spPr/>
    </dgm:pt>
    <dgm:pt modelId="{F0356B42-F8D1-4F5E-B274-5C4FD0241CEA}" type="pres">
      <dgm:prSet presAssocID="{AD4ECC99-F368-4930-94F7-DF271BA30835}" presName="rootConnector" presStyleLbl="node3" presStyleIdx="1" presStyleCnt="3"/>
      <dgm:spPr/>
    </dgm:pt>
    <dgm:pt modelId="{08FD0F21-49A5-41F5-B84C-C91151DBB176}" type="pres">
      <dgm:prSet presAssocID="{AD4ECC99-F368-4930-94F7-DF271BA30835}" presName="hierChild4" presStyleCnt="0"/>
      <dgm:spPr/>
    </dgm:pt>
    <dgm:pt modelId="{DC566DA8-4C0F-4200-AA1F-FCF3EF2B3C05}" type="pres">
      <dgm:prSet presAssocID="{AD4ECC99-F368-4930-94F7-DF271BA30835}" presName="hierChild5" presStyleCnt="0"/>
      <dgm:spPr/>
    </dgm:pt>
    <dgm:pt modelId="{9C80983E-51EC-4A6A-9DF7-962B0E098D31}" type="pres">
      <dgm:prSet presAssocID="{5CBA9CE6-1D28-4499-8B79-919C578C48EA}" presName="Name37" presStyleLbl="parChTrans1D3" presStyleIdx="2" presStyleCnt="3"/>
      <dgm:spPr/>
    </dgm:pt>
    <dgm:pt modelId="{A4EC680F-F9B3-4D14-AF7F-70B619CD334C}" type="pres">
      <dgm:prSet presAssocID="{4911A2F5-2C3F-44A6-9C65-A8987FB14FE1}" presName="hierRoot2" presStyleCnt="0">
        <dgm:presLayoutVars>
          <dgm:hierBranch val="init"/>
        </dgm:presLayoutVars>
      </dgm:prSet>
      <dgm:spPr/>
    </dgm:pt>
    <dgm:pt modelId="{E63FD9C2-E1C5-4240-82F3-52D560625B61}" type="pres">
      <dgm:prSet presAssocID="{4911A2F5-2C3F-44A6-9C65-A8987FB14FE1}" presName="rootComposite" presStyleCnt="0"/>
      <dgm:spPr/>
    </dgm:pt>
    <dgm:pt modelId="{1F7B957C-2073-471C-B066-E4E11EC234D2}" type="pres">
      <dgm:prSet presAssocID="{4911A2F5-2C3F-44A6-9C65-A8987FB14FE1}" presName="rootText" presStyleLbl="node3" presStyleIdx="2" presStyleCnt="3" custScaleX="168852" custScaleY="210578">
        <dgm:presLayoutVars>
          <dgm:chPref val="3"/>
        </dgm:presLayoutVars>
      </dgm:prSet>
      <dgm:spPr/>
    </dgm:pt>
    <dgm:pt modelId="{859F490C-98FB-4C51-8971-4E87FFCA4D57}" type="pres">
      <dgm:prSet presAssocID="{4911A2F5-2C3F-44A6-9C65-A8987FB14FE1}" presName="rootConnector" presStyleLbl="node3" presStyleIdx="2" presStyleCnt="3"/>
      <dgm:spPr/>
    </dgm:pt>
    <dgm:pt modelId="{B27561E5-C54A-4C34-A904-E809E782A1E4}" type="pres">
      <dgm:prSet presAssocID="{4911A2F5-2C3F-44A6-9C65-A8987FB14FE1}" presName="hierChild4" presStyleCnt="0"/>
      <dgm:spPr/>
    </dgm:pt>
    <dgm:pt modelId="{6FDB924B-A69D-4940-9E0F-CB3D33051A0A}" type="pres">
      <dgm:prSet presAssocID="{5DB9F2E1-9DFA-4B7D-8680-5D0751D52D09}" presName="Name37" presStyleLbl="parChTrans1D4" presStyleIdx="0" presStyleCnt="13"/>
      <dgm:spPr/>
    </dgm:pt>
    <dgm:pt modelId="{E03FF6FE-1963-431B-9B2D-EE3EAA758026}" type="pres">
      <dgm:prSet presAssocID="{32DCC64C-368E-4124-A549-4A12F4EF2D28}" presName="hierRoot2" presStyleCnt="0">
        <dgm:presLayoutVars>
          <dgm:hierBranch val="init"/>
        </dgm:presLayoutVars>
      </dgm:prSet>
      <dgm:spPr/>
    </dgm:pt>
    <dgm:pt modelId="{CB56A363-D38D-421A-A94D-24F922C532E5}" type="pres">
      <dgm:prSet presAssocID="{32DCC64C-368E-4124-A549-4A12F4EF2D28}" presName="rootComposite" presStyleCnt="0"/>
      <dgm:spPr/>
    </dgm:pt>
    <dgm:pt modelId="{34844D65-A298-41F8-A05E-3636291A3B2C}" type="pres">
      <dgm:prSet presAssocID="{32DCC64C-368E-4124-A549-4A12F4EF2D28}" presName="rootText" presStyleLbl="node4" presStyleIdx="0" presStyleCnt="13" custScaleX="168852" custScaleY="210578">
        <dgm:presLayoutVars>
          <dgm:chPref val="3"/>
        </dgm:presLayoutVars>
      </dgm:prSet>
      <dgm:spPr/>
    </dgm:pt>
    <dgm:pt modelId="{A4E40565-640B-4B92-9260-D4162E945B69}" type="pres">
      <dgm:prSet presAssocID="{32DCC64C-368E-4124-A549-4A12F4EF2D28}" presName="rootConnector" presStyleLbl="node4" presStyleIdx="0" presStyleCnt="13"/>
      <dgm:spPr/>
    </dgm:pt>
    <dgm:pt modelId="{D84D735D-7A59-4D92-9BB1-370D72630EDD}" type="pres">
      <dgm:prSet presAssocID="{32DCC64C-368E-4124-A549-4A12F4EF2D28}" presName="hierChild4" presStyleCnt="0"/>
      <dgm:spPr/>
    </dgm:pt>
    <dgm:pt modelId="{0C92E7F2-BDBE-4CCD-B821-4D37BA1DF439}" type="pres">
      <dgm:prSet presAssocID="{98C4A6CE-216F-40D1-A279-BFB6E7518F92}" presName="Name37" presStyleLbl="parChTrans1D4" presStyleIdx="1" presStyleCnt="13"/>
      <dgm:spPr/>
    </dgm:pt>
    <dgm:pt modelId="{F5F57E0B-ED50-4E81-AB5C-642C3C1B9605}" type="pres">
      <dgm:prSet presAssocID="{CA1C6724-B293-4958-BEB0-70BCA71AA586}" presName="hierRoot2" presStyleCnt="0">
        <dgm:presLayoutVars>
          <dgm:hierBranch val="init"/>
        </dgm:presLayoutVars>
      </dgm:prSet>
      <dgm:spPr/>
    </dgm:pt>
    <dgm:pt modelId="{AF8E3BF2-8D32-4175-B420-672FAB7F89C9}" type="pres">
      <dgm:prSet presAssocID="{CA1C6724-B293-4958-BEB0-70BCA71AA586}" presName="rootComposite" presStyleCnt="0"/>
      <dgm:spPr/>
    </dgm:pt>
    <dgm:pt modelId="{D7D9E208-7D8D-4404-8D30-7E005FC03ED1}" type="pres">
      <dgm:prSet presAssocID="{CA1C6724-B293-4958-BEB0-70BCA71AA586}" presName="rootText" presStyleLbl="node4" presStyleIdx="1" presStyleCnt="13" custScaleX="168852" custScaleY="210578">
        <dgm:presLayoutVars>
          <dgm:chPref val="3"/>
        </dgm:presLayoutVars>
      </dgm:prSet>
      <dgm:spPr/>
    </dgm:pt>
    <dgm:pt modelId="{294A1E6C-F666-4665-80E4-425B3294E03D}" type="pres">
      <dgm:prSet presAssocID="{CA1C6724-B293-4958-BEB0-70BCA71AA586}" presName="rootConnector" presStyleLbl="node4" presStyleIdx="1" presStyleCnt="13"/>
      <dgm:spPr/>
    </dgm:pt>
    <dgm:pt modelId="{28487301-1036-47CC-BAAC-B35F21DB156A}" type="pres">
      <dgm:prSet presAssocID="{CA1C6724-B293-4958-BEB0-70BCA71AA586}" presName="hierChild4" presStyleCnt="0"/>
      <dgm:spPr/>
    </dgm:pt>
    <dgm:pt modelId="{79831C46-932B-4767-BA7E-6EF4B39F01B9}" type="pres">
      <dgm:prSet presAssocID="{CA1C6724-B293-4958-BEB0-70BCA71AA586}" presName="hierChild5" presStyleCnt="0"/>
      <dgm:spPr/>
    </dgm:pt>
    <dgm:pt modelId="{8B0E3F8B-B8C0-4D55-9657-3BA61B9A6BFE}" type="pres">
      <dgm:prSet presAssocID="{D588E250-39E1-4720-B711-10F850F46B33}" presName="Name37" presStyleLbl="parChTrans1D4" presStyleIdx="2" presStyleCnt="13"/>
      <dgm:spPr/>
    </dgm:pt>
    <dgm:pt modelId="{2DD4AEB4-914B-4E60-A06A-A503D2659718}" type="pres">
      <dgm:prSet presAssocID="{553866D7-2A34-4182-88D3-E842CAAF67AB}" presName="hierRoot2" presStyleCnt="0">
        <dgm:presLayoutVars>
          <dgm:hierBranch val="init"/>
        </dgm:presLayoutVars>
      </dgm:prSet>
      <dgm:spPr/>
    </dgm:pt>
    <dgm:pt modelId="{8E6FFEF3-A5FA-48BD-8759-DC6FACA6B618}" type="pres">
      <dgm:prSet presAssocID="{553866D7-2A34-4182-88D3-E842CAAF67AB}" presName="rootComposite" presStyleCnt="0"/>
      <dgm:spPr/>
    </dgm:pt>
    <dgm:pt modelId="{AF137252-D13B-4C77-B83D-FA672636AA22}" type="pres">
      <dgm:prSet presAssocID="{553866D7-2A34-4182-88D3-E842CAAF67AB}" presName="rootText" presStyleLbl="node4" presStyleIdx="2" presStyleCnt="13" custScaleX="168852" custScaleY="210578">
        <dgm:presLayoutVars>
          <dgm:chPref val="3"/>
        </dgm:presLayoutVars>
      </dgm:prSet>
      <dgm:spPr/>
    </dgm:pt>
    <dgm:pt modelId="{6E42CA67-4831-494A-A145-4C38E816ED26}" type="pres">
      <dgm:prSet presAssocID="{553866D7-2A34-4182-88D3-E842CAAF67AB}" presName="rootConnector" presStyleLbl="node4" presStyleIdx="2" presStyleCnt="13"/>
      <dgm:spPr/>
    </dgm:pt>
    <dgm:pt modelId="{3B151480-DB8B-49DC-A242-CCA6986C537D}" type="pres">
      <dgm:prSet presAssocID="{553866D7-2A34-4182-88D3-E842CAAF67AB}" presName="hierChild4" presStyleCnt="0"/>
      <dgm:spPr/>
    </dgm:pt>
    <dgm:pt modelId="{B42388B7-EE48-48A6-9EBC-BB1988A9EA8E}" type="pres">
      <dgm:prSet presAssocID="{8CF3A683-35E6-4BFF-BA7C-674F41A81678}" presName="Name37" presStyleLbl="parChTrans1D4" presStyleIdx="3" presStyleCnt="13"/>
      <dgm:spPr/>
    </dgm:pt>
    <dgm:pt modelId="{924CA40D-A983-4976-8E87-8D32A997753E}" type="pres">
      <dgm:prSet presAssocID="{E1F31996-3E40-47EE-8F18-A6D19B4A99CF}" presName="hierRoot2" presStyleCnt="0">
        <dgm:presLayoutVars>
          <dgm:hierBranch val="init"/>
        </dgm:presLayoutVars>
      </dgm:prSet>
      <dgm:spPr/>
    </dgm:pt>
    <dgm:pt modelId="{6B1F2771-2C92-4A61-9C13-F19AD3581AB7}" type="pres">
      <dgm:prSet presAssocID="{E1F31996-3E40-47EE-8F18-A6D19B4A99CF}" presName="rootComposite" presStyleCnt="0"/>
      <dgm:spPr/>
    </dgm:pt>
    <dgm:pt modelId="{10F8C54C-3352-43AE-9967-EE736177C310}" type="pres">
      <dgm:prSet presAssocID="{E1F31996-3E40-47EE-8F18-A6D19B4A99CF}" presName="rootText" presStyleLbl="node4" presStyleIdx="3" presStyleCnt="13" custScaleX="168852" custScaleY="210578">
        <dgm:presLayoutVars>
          <dgm:chPref val="3"/>
        </dgm:presLayoutVars>
      </dgm:prSet>
      <dgm:spPr/>
    </dgm:pt>
    <dgm:pt modelId="{E61961CF-7C29-4DA6-9331-2E0A0EE7A1A3}" type="pres">
      <dgm:prSet presAssocID="{E1F31996-3E40-47EE-8F18-A6D19B4A99CF}" presName="rootConnector" presStyleLbl="node4" presStyleIdx="3" presStyleCnt="13"/>
      <dgm:spPr/>
    </dgm:pt>
    <dgm:pt modelId="{2A627B9A-A877-4010-A523-8BED0E0AAFB0}" type="pres">
      <dgm:prSet presAssocID="{E1F31996-3E40-47EE-8F18-A6D19B4A99CF}" presName="hierChild4" presStyleCnt="0"/>
      <dgm:spPr/>
    </dgm:pt>
    <dgm:pt modelId="{32A84256-CB33-47D7-A079-266C70D2E31F}" type="pres">
      <dgm:prSet presAssocID="{E1F31996-3E40-47EE-8F18-A6D19B4A99CF}" presName="hierChild5" presStyleCnt="0"/>
      <dgm:spPr/>
    </dgm:pt>
    <dgm:pt modelId="{B0A46DC2-6603-4401-ABA5-0B123EC30B6B}" type="pres">
      <dgm:prSet presAssocID="{553866D7-2A34-4182-88D3-E842CAAF67AB}" presName="hierChild5" presStyleCnt="0"/>
      <dgm:spPr/>
    </dgm:pt>
    <dgm:pt modelId="{67122CF0-42BE-4B5F-A675-240223D7DE62}" type="pres">
      <dgm:prSet presAssocID="{32DCC64C-368E-4124-A549-4A12F4EF2D28}" presName="hierChild5" presStyleCnt="0"/>
      <dgm:spPr/>
    </dgm:pt>
    <dgm:pt modelId="{235726AF-A03C-4E8D-AA35-C5C3CFBA6E27}" type="pres">
      <dgm:prSet presAssocID="{D6C65CD1-B28E-4EFA-9CB3-ABE7E9928A4F}" presName="Name37" presStyleLbl="parChTrans1D4" presStyleIdx="4" presStyleCnt="13"/>
      <dgm:spPr/>
    </dgm:pt>
    <dgm:pt modelId="{0A37F8D0-D4D5-4D7D-9F4A-1D61609A1A7D}" type="pres">
      <dgm:prSet presAssocID="{B39F7013-E3E8-44D1-A541-F0E418CC5E05}" presName="hierRoot2" presStyleCnt="0">
        <dgm:presLayoutVars>
          <dgm:hierBranch val="init"/>
        </dgm:presLayoutVars>
      </dgm:prSet>
      <dgm:spPr/>
    </dgm:pt>
    <dgm:pt modelId="{1C8A1EED-A855-4B5C-9914-D84F89B47E58}" type="pres">
      <dgm:prSet presAssocID="{B39F7013-E3E8-44D1-A541-F0E418CC5E05}" presName="rootComposite" presStyleCnt="0"/>
      <dgm:spPr/>
    </dgm:pt>
    <dgm:pt modelId="{FEDA4E38-A15F-4A0E-A4CE-0A8C16A793B4}" type="pres">
      <dgm:prSet presAssocID="{B39F7013-E3E8-44D1-A541-F0E418CC5E05}" presName="rootText" presStyleLbl="node4" presStyleIdx="4" presStyleCnt="13" custScaleX="168852" custScaleY="210578">
        <dgm:presLayoutVars>
          <dgm:chPref val="3"/>
        </dgm:presLayoutVars>
      </dgm:prSet>
      <dgm:spPr/>
    </dgm:pt>
    <dgm:pt modelId="{0F36B739-43B5-4078-8899-199371F0E436}" type="pres">
      <dgm:prSet presAssocID="{B39F7013-E3E8-44D1-A541-F0E418CC5E05}" presName="rootConnector" presStyleLbl="node4" presStyleIdx="4" presStyleCnt="13"/>
      <dgm:spPr/>
    </dgm:pt>
    <dgm:pt modelId="{D83A74A5-12DA-475D-A75A-C3BC833F3E32}" type="pres">
      <dgm:prSet presAssocID="{B39F7013-E3E8-44D1-A541-F0E418CC5E05}" presName="hierChild4" presStyleCnt="0"/>
      <dgm:spPr/>
    </dgm:pt>
    <dgm:pt modelId="{8D65072F-5049-46BA-AA60-6547219FB291}" type="pres">
      <dgm:prSet presAssocID="{B39F7013-E3E8-44D1-A541-F0E418CC5E05}" presName="hierChild5" presStyleCnt="0"/>
      <dgm:spPr/>
    </dgm:pt>
    <dgm:pt modelId="{A94B9D39-DCDE-48FB-A261-9B7F36F4A8DB}" type="pres">
      <dgm:prSet presAssocID="{8618A7D5-3EB3-45A9-943C-51B4B6CAAAD9}" presName="Name37" presStyleLbl="parChTrans1D4" presStyleIdx="5" presStyleCnt="13"/>
      <dgm:spPr/>
    </dgm:pt>
    <dgm:pt modelId="{ADBE5442-4DC7-47D2-910D-4C66DBA2AFE8}" type="pres">
      <dgm:prSet presAssocID="{2BEBF40C-B302-4204-A367-9E878CC1F810}" presName="hierRoot2" presStyleCnt="0">
        <dgm:presLayoutVars>
          <dgm:hierBranch val="init"/>
        </dgm:presLayoutVars>
      </dgm:prSet>
      <dgm:spPr/>
    </dgm:pt>
    <dgm:pt modelId="{2E967250-2434-4EA7-97BF-535E6DD6575C}" type="pres">
      <dgm:prSet presAssocID="{2BEBF40C-B302-4204-A367-9E878CC1F810}" presName="rootComposite" presStyleCnt="0"/>
      <dgm:spPr/>
    </dgm:pt>
    <dgm:pt modelId="{F1191C75-30B5-4D58-9619-6ACEF0A92F3F}" type="pres">
      <dgm:prSet presAssocID="{2BEBF40C-B302-4204-A367-9E878CC1F810}" presName="rootText" presStyleLbl="node4" presStyleIdx="5" presStyleCnt="13" custScaleX="168852" custScaleY="210578">
        <dgm:presLayoutVars>
          <dgm:chPref val="3"/>
        </dgm:presLayoutVars>
      </dgm:prSet>
      <dgm:spPr/>
    </dgm:pt>
    <dgm:pt modelId="{C2422F40-926B-4949-A2FD-FF4B5334DC78}" type="pres">
      <dgm:prSet presAssocID="{2BEBF40C-B302-4204-A367-9E878CC1F810}" presName="rootConnector" presStyleLbl="node4" presStyleIdx="5" presStyleCnt="13"/>
      <dgm:spPr/>
    </dgm:pt>
    <dgm:pt modelId="{33CA092B-6B08-4DA2-90D6-F3FD2CC52074}" type="pres">
      <dgm:prSet presAssocID="{2BEBF40C-B302-4204-A367-9E878CC1F810}" presName="hierChild4" presStyleCnt="0"/>
      <dgm:spPr/>
    </dgm:pt>
    <dgm:pt modelId="{2214239E-594F-47E7-AA12-3F6684147F92}" type="pres">
      <dgm:prSet presAssocID="{BB68052E-F180-4696-8C81-9BEFC237A1E8}" presName="Name37" presStyleLbl="parChTrans1D4" presStyleIdx="6" presStyleCnt="13"/>
      <dgm:spPr/>
    </dgm:pt>
    <dgm:pt modelId="{4843B577-CC19-4C61-B700-11B8C7665259}" type="pres">
      <dgm:prSet presAssocID="{BF212514-645E-49C6-8B28-665F500D9D42}" presName="hierRoot2" presStyleCnt="0">
        <dgm:presLayoutVars>
          <dgm:hierBranch val="init"/>
        </dgm:presLayoutVars>
      </dgm:prSet>
      <dgm:spPr/>
    </dgm:pt>
    <dgm:pt modelId="{C1AED42B-8AE5-4847-9FDD-3B4EB104C1AD}" type="pres">
      <dgm:prSet presAssocID="{BF212514-645E-49C6-8B28-665F500D9D42}" presName="rootComposite" presStyleCnt="0"/>
      <dgm:spPr/>
    </dgm:pt>
    <dgm:pt modelId="{0BA0987F-E9A3-4811-9F93-257AC322266E}" type="pres">
      <dgm:prSet presAssocID="{BF212514-645E-49C6-8B28-665F500D9D42}" presName="rootText" presStyleLbl="node4" presStyleIdx="6" presStyleCnt="13" custScaleX="168852" custScaleY="210578">
        <dgm:presLayoutVars>
          <dgm:chPref val="3"/>
        </dgm:presLayoutVars>
      </dgm:prSet>
      <dgm:spPr/>
    </dgm:pt>
    <dgm:pt modelId="{F6163B0B-4A57-4A3D-8F97-0F7D838876B4}" type="pres">
      <dgm:prSet presAssocID="{BF212514-645E-49C6-8B28-665F500D9D42}" presName="rootConnector" presStyleLbl="node4" presStyleIdx="6" presStyleCnt="13"/>
      <dgm:spPr/>
    </dgm:pt>
    <dgm:pt modelId="{A7C82536-102B-4D1A-9FA5-8AAAEB3C156D}" type="pres">
      <dgm:prSet presAssocID="{BF212514-645E-49C6-8B28-665F500D9D42}" presName="hierChild4" presStyleCnt="0"/>
      <dgm:spPr/>
    </dgm:pt>
    <dgm:pt modelId="{7A587D2F-791B-47A2-8D25-43EFF578546A}" type="pres">
      <dgm:prSet presAssocID="{BF212514-645E-49C6-8B28-665F500D9D42}" presName="hierChild5" presStyleCnt="0"/>
      <dgm:spPr/>
    </dgm:pt>
    <dgm:pt modelId="{D514F36A-F6F3-4F23-A18D-71F047ECD266}" type="pres">
      <dgm:prSet presAssocID="{AAD0675C-2D32-4C89-91BC-FA321B882B8A}" presName="Name37" presStyleLbl="parChTrans1D4" presStyleIdx="7" presStyleCnt="13"/>
      <dgm:spPr/>
    </dgm:pt>
    <dgm:pt modelId="{34152AF1-2B87-4F4D-A69F-70D861174993}" type="pres">
      <dgm:prSet presAssocID="{B7C459A8-1AD4-42D2-BE9C-877AA7787364}" presName="hierRoot2" presStyleCnt="0">
        <dgm:presLayoutVars>
          <dgm:hierBranch val="init"/>
        </dgm:presLayoutVars>
      </dgm:prSet>
      <dgm:spPr/>
    </dgm:pt>
    <dgm:pt modelId="{E9EB7272-04B1-4590-9A1E-91901E65951D}" type="pres">
      <dgm:prSet presAssocID="{B7C459A8-1AD4-42D2-BE9C-877AA7787364}" presName="rootComposite" presStyleCnt="0"/>
      <dgm:spPr/>
    </dgm:pt>
    <dgm:pt modelId="{B00F6BD4-ABF1-4AA8-9600-B4BC850259A0}" type="pres">
      <dgm:prSet presAssocID="{B7C459A8-1AD4-42D2-BE9C-877AA7787364}" presName="rootText" presStyleLbl="node4" presStyleIdx="7" presStyleCnt="13" custScaleX="168852" custScaleY="210578">
        <dgm:presLayoutVars>
          <dgm:chPref val="3"/>
        </dgm:presLayoutVars>
      </dgm:prSet>
      <dgm:spPr/>
    </dgm:pt>
    <dgm:pt modelId="{1D90E46D-6376-40AD-97E5-87A5C5E0B57E}" type="pres">
      <dgm:prSet presAssocID="{B7C459A8-1AD4-42D2-BE9C-877AA7787364}" presName="rootConnector" presStyleLbl="node4" presStyleIdx="7" presStyleCnt="13"/>
      <dgm:spPr/>
    </dgm:pt>
    <dgm:pt modelId="{6C097428-1D6F-4875-A595-D1C0D5DF774B}" type="pres">
      <dgm:prSet presAssocID="{B7C459A8-1AD4-42D2-BE9C-877AA7787364}" presName="hierChild4" presStyleCnt="0"/>
      <dgm:spPr/>
    </dgm:pt>
    <dgm:pt modelId="{6CC9D3B9-F94B-462C-8115-D9E3EF248208}" type="pres">
      <dgm:prSet presAssocID="{B7C459A8-1AD4-42D2-BE9C-877AA7787364}" presName="hierChild5" presStyleCnt="0"/>
      <dgm:spPr/>
    </dgm:pt>
    <dgm:pt modelId="{15A4FC75-BF43-4D31-945E-1668EF25BBFE}" type="pres">
      <dgm:prSet presAssocID="{2BEBF40C-B302-4204-A367-9E878CC1F810}" presName="hierChild5" presStyleCnt="0"/>
      <dgm:spPr/>
    </dgm:pt>
    <dgm:pt modelId="{BDFF6586-9A22-4B20-899D-AFCC0F17BD08}" type="pres">
      <dgm:prSet presAssocID="{5BBB2F02-FDD4-4432-AE53-FB9C1E7977D4}" presName="Name37" presStyleLbl="parChTrans1D4" presStyleIdx="8" presStyleCnt="13"/>
      <dgm:spPr/>
    </dgm:pt>
    <dgm:pt modelId="{23DFC2E3-1645-410E-80DF-A34DC58AAC34}" type="pres">
      <dgm:prSet presAssocID="{F734D2A3-95E7-43D8-BC79-BF06BB3EA123}" presName="hierRoot2" presStyleCnt="0">
        <dgm:presLayoutVars>
          <dgm:hierBranch val="init"/>
        </dgm:presLayoutVars>
      </dgm:prSet>
      <dgm:spPr/>
    </dgm:pt>
    <dgm:pt modelId="{DFB7C3E2-5B1D-453D-9CBE-6A718E7D3E63}" type="pres">
      <dgm:prSet presAssocID="{F734D2A3-95E7-43D8-BC79-BF06BB3EA123}" presName="rootComposite" presStyleCnt="0"/>
      <dgm:spPr/>
    </dgm:pt>
    <dgm:pt modelId="{F074FF94-C2E1-41A3-9048-F013D7A57F0E}" type="pres">
      <dgm:prSet presAssocID="{F734D2A3-95E7-43D8-BC79-BF06BB3EA123}" presName="rootText" presStyleLbl="node4" presStyleIdx="8" presStyleCnt="13" custScaleX="168852" custScaleY="210578">
        <dgm:presLayoutVars>
          <dgm:chPref val="3"/>
        </dgm:presLayoutVars>
      </dgm:prSet>
      <dgm:spPr/>
    </dgm:pt>
    <dgm:pt modelId="{35035F8D-C5AC-413F-B6AA-3F64598F1ED7}" type="pres">
      <dgm:prSet presAssocID="{F734D2A3-95E7-43D8-BC79-BF06BB3EA123}" presName="rootConnector" presStyleLbl="node4" presStyleIdx="8" presStyleCnt="13"/>
      <dgm:spPr/>
    </dgm:pt>
    <dgm:pt modelId="{E6E8EF41-71FF-424F-A090-289FED4C79CC}" type="pres">
      <dgm:prSet presAssocID="{F734D2A3-95E7-43D8-BC79-BF06BB3EA123}" presName="hierChild4" presStyleCnt="0"/>
      <dgm:spPr/>
    </dgm:pt>
    <dgm:pt modelId="{3C876EF6-5442-41D9-A089-7DFE5CD0C58D}" type="pres">
      <dgm:prSet presAssocID="{F734D2A3-95E7-43D8-BC79-BF06BB3EA123}" presName="hierChild5" presStyleCnt="0"/>
      <dgm:spPr/>
    </dgm:pt>
    <dgm:pt modelId="{985AA6FC-7B3F-4821-864E-39380E8DA475}" type="pres">
      <dgm:prSet presAssocID="{BA2291C9-2236-4D60-A4EE-A2FC3664D1B3}" presName="Name37" presStyleLbl="parChTrans1D4" presStyleIdx="9" presStyleCnt="13"/>
      <dgm:spPr/>
    </dgm:pt>
    <dgm:pt modelId="{E1CF560F-7CA1-4E61-9017-3600DD63956A}" type="pres">
      <dgm:prSet presAssocID="{30398B8A-FD95-48DB-8CB1-6626DAF643AE}" presName="hierRoot2" presStyleCnt="0">
        <dgm:presLayoutVars>
          <dgm:hierBranch val="init"/>
        </dgm:presLayoutVars>
      </dgm:prSet>
      <dgm:spPr/>
    </dgm:pt>
    <dgm:pt modelId="{BB8CB65F-8F57-43EA-B39F-DE2AFFA500EA}" type="pres">
      <dgm:prSet presAssocID="{30398B8A-FD95-48DB-8CB1-6626DAF643AE}" presName="rootComposite" presStyleCnt="0"/>
      <dgm:spPr/>
    </dgm:pt>
    <dgm:pt modelId="{677E80E2-764A-48C4-B288-B4AA88AAF875}" type="pres">
      <dgm:prSet presAssocID="{30398B8A-FD95-48DB-8CB1-6626DAF643AE}" presName="rootText" presStyleLbl="node4" presStyleIdx="9" presStyleCnt="13" custScaleX="168852" custScaleY="210578">
        <dgm:presLayoutVars>
          <dgm:chPref val="3"/>
        </dgm:presLayoutVars>
      </dgm:prSet>
      <dgm:spPr/>
    </dgm:pt>
    <dgm:pt modelId="{AE8A2893-9C4B-4312-AAEC-51CCD033E1DD}" type="pres">
      <dgm:prSet presAssocID="{30398B8A-FD95-48DB-8CB1-6626DAF643AE}" presName="rootConnector" presStyleLbl="node4" presStyleIdx="9" presStyleCnt="13"/>
      <dgm:spPr/>
    </dgm:pt>
    <dgm:pt modelId="{261D3E1B-6D8C-4EA0-BEE0-10074077294E}" type="pres">
      <dgm:prSet presAssocID="{30398B8A-FD95-48DB-8CB1-6626DAF643AE}" presName="hierChild4" presStyleCnt="0"/>
      <dgm:spPr/>
    </dgm:pt>
    <dgm:pt modelId="{504B2947-AA45-4DED-803B-9C1E7FC813B9}" type="pres">
      <dgm:prSet presAssocID="{41EF0972-3608-4CCD-B804-316CF45122CE}" presName="Name37" presStyleLbl="parChTrans1D4" presStyleIdx="10" presStyleCnt="13"/>
      <dgm:spPr/>
    </dgm:pt>
    <dgm:pt modelId="{D5687B1D-3ABC-4AFA-8F75-8F2E71EA2640}" type="pres">
      <dgm:prSet presAssocID="{226129C1-9F70-4C8D-B2A3-83DFA970F05C}" presName="hierRoot2" presStyleCnt="0">
        <dgm:presLayoutVars>
          <dgm:hierBranch val="init"/>
        </dgm:presLayoutVars>
      </dgm:prSet>
      <dgm:spPr/>
    </dgm:pt>
    <dgm:pt modelId="{3520F086-7A6C-4A00-929D-103519AA4161}" type="pres">
      <dgm:prSet presAssocID="{226129C1-9F70-4C8D-B2A3-83DFA970F05C}" presName="rootComposite" presStyleCnt="0"/>
      <dgm:spPr/>
    </dgm:pt>
    <dgm:pt modelId="{BDBC228F-6913-4218-84F7-3DE9632622A8}" type="pres">
      <dgm:prSet presAssocID="{226129C1-9F70-4C8D-B2A3-83DFA970F05C}" presName="rootText" presStyleLbl="node4" presStyleIdx="10" presStyleCnt="13" custScaleX="168852" custScaleY="210578">
        <dgm:presLayoutVars>
          <dgm:chPref val="3"/>
        </dgm:presLayoutVars>
      </dgm:prSet>
      <dgm:spPr/>
    </dgm:pt>
    <dgm:pt modelId="{EF0103AB-8038-4430-A4CF-89546FE50E29}" type="pres">
      <dgm:prSet presAssocID="{226129C1-9F70-4C8D-B2A3-83DFA970F05C}" presName="rootConnector" presStyleLbl="node4" presStyleIdx="10" presStyleCnt="13"/>
      <dgm:spPr/>
    </dgm:pt>
    <dgm:pt modelId="{3259E128-C062-4001-A850-544A64944F85}" type="pres">
      <dgm:prSet presAssocID="{226129C1-9F70-4C8D-B2A3-83DFA970F05C}" presName="hierChild4" presStyleCnt="0"/>
      <dgm:spPr/>
    </dgm:pt>
    <dgm:pt modelId="{35B7E5AF-231B-45D2-BF77-A2CD8DB4EB54}" type="pres">
      <dgm:prSet presAssocID="{226129C1-9F70-4C8D-B2A3-83DFA970F05C}" presName="hierChild5" presStyleCnt="0"/>
      <dgm:spPr/>
    </dgm:pt>
    <dgm:pt modelId="{B82A164A-2084-4C7A-97B7-86723A41504A}" type="pres">
      <dgm:prSet presAssocID="{D6592E8F-F6ED-4B7E-B031-E11DB38F2497}" presName="Name37" presStyleLbl="parChTrans1D4" presStyleIdx="11" presStyleCnt="13"/>
      <dgm:spPr/>
    </dgm:pt>
    <dgm:pt modelId="{D089036F-A3E2-4B1E-9214-FE2B4CBC85F1}" type="pres">
      <dgm:prSet presAssocID="{CC5EE0ED-E764-47BB-BE2E-42B17DC2EC65}" presName="hierRoot2" presStyleCnt="0">
        <dgm:presLayoutVars>
          <dgm:hierBranch val="init"/>
        </dgm:presLayoutVars>
      </dgm:prSet>
      <dgm:spPr/>
    </dgm:pt>
    <dgm:pt modelId="{C1A69847-AA02-4924-8A83-C4EFD9BC167B}" type="pres">
      <dgm:prSet presAssocID="{CC5EE0ED-E764-47BB-BE2E-42B17DC2EC65}" presName="rootComposite" presStyleCnt="0"/>
      <dgm:spPr/>
    </dgm:pt>
    <dgm:pt modelId="{59821AC6-4C39-4F50-A483-C9B36280D31B}" type="pres">
      <dgm:prSet presAssocID="{CC5EE0ED-E764-47BB-BE2E-42B17DC2EC65}" presName="rootText" presStyleLbl="node4" presStyleIdx="11" presStyleCnt="13" custScaleX="168852" custScaleY="210578">
        <dgm:presLayoutVars>
          <dgm:chPref val="3"/>
        </dgm:presLayoutVars>
      </dgm:prSet>
      <dgm:spPr/>
    </dgm:pt>
    <dgm:pt modelId="{45428FDE-0ACA-472E-81F1-726EDD13533E}" type="pres">
      <dgm:prSet presAssocID="{CC5EE0ED-E764-47BB-BE2E-42B17DC2EC65}" presName="rootConnector" presStyleLbl="node4" presStyleIdx="11" presStyleCnt="13"/>
      <dgm:spPr/>
    </dgm:pt>
    <dgm:pt modelId="{EBF3B30A-D974-44BF-90A9-85C1FE6791B9}" type="pres">
      <dgm:prSet presAssocID="{CC5EE0ED-E764-47BB-BE2E-42B17DC2EC65}" presName="hierChild4" presStyleCnt="0"/>
      <dgm:spPr/>
    </dgm:pt>
    <dgm:pt modelId="{EC4544DB-C4E1-455D-B653-E831F16456CD}" type="pres">
      <dgm:prSet presAssocID="{CC5EE0ED-E764-47BB-BE2E-42B17DC2EC65}" presName="hierChild5" presStyleCnt="0"/>
      <dgm:spPr/>
    </dgm:pt>
    <dgm:pt modelId="{0E6BB1C3-31F5-4CE6-9053-0A345C56523D}" type="pres">
      <dgm:prSet presAssocID="{30398B8A-FD95-48DB-8CB1-6626DAF643AE}" presName="hierChild5" presStyleCnt="0"/>
      <dgm:spPr/>
    </dgm:pt>
    <dgm:pt modelId="{663F5D65-5CA6-4C1F-96E4-4126F65DC656}" type="pres">
      <dgm:prSet presAssocID="{736DE305-F9F9-41EB-9498-6E36771A97D1}" presName="Name37" presStyleLbl="parChTrans1D4" presStyleIdx="12" presStyleCnt="13"/>
      <dgm:spPr/>
    </dgm:pt>
    <dgm:pt modelId="{77C9B4AB-218D-4248-A613-4FCDDD0F1B8C}" type="pres">
      <dgm:prSet presAssocID="{6D71DDA8-4C2F-4203-808A-0F96DB353CE0}" presName="hierRoot2" presStyleCnt="0">
        <dgm:presLayoutVars>
          <dgm:hierBranch val="init"/>
        </dgm:presLayoutVars>
      </dgm:prSet>
      <dgm:spPr/>
    </dgm:pt>
    <dgm:pt modelId="{DAC290BA-F1DA-4121-BB16-637EA332AB66}" type="pres">
      <dgm:prSet presAssocID="{6D71DDA8-4C2F-4203-808A-0F96DB353CE0}" presName="rootComposite" presStyleCnt="0"/>
      <dgm:spPr/>
    </dgm:pt>
    <dgm:pt modelId="{4A66EF56-E95E-4C5E-8A00-D4BC1B0E74EA}" type="pres">
      <dgm:prSet presAssocID="{6D71DDA8-4C2F-4203-808A-0F96DB353CE0}" presName="rootText" presStyleLbl="node4" presStyleIdx="12" presStyleCnt="13" custScaleX="168852" custScaleY="210578">
        <dgm:presLayoutVars>
          <dgm:chPref val="3"/>
        </dgm:presLayoutVars>
      </dgm:prSet>
      <dgm:spPr/>
    </dgm:pt>
    <dgm:pt modelId="{09A730B4-BB11-46B7-9A5E-1FC68D355386}" type="pres">
      <dgm:prSet presAssocID="{6D71DDA8-4C2F-4203-808A-0F96DB353CE0}" presName="rootConnector" presStyleLbl="node4" presStyleIdx="12" presStyleCnt="13"/>
      <dgm:spPr/>
    </dgm:pt>
    <dgm:pt modelId="{BC4A81A5-5688-429C-A58B-D7E26D21CCF2}" type="pres">
      <dgm:prSet presAssocID="{6D71DDA8-4C2F-4203-808A-0F96DB353CE0}" presName="hierChild4" presStyleCnt="0"/>
      <dgm:spPr/>
    </dgm:pt>
    <dgm:pt modelId="{A92347CA-1B02-4276-A606-765E6C6DCBAE}" type="pres">
      <dgm:prSet presAssocID="{6D71DDA8-4C2F-4203-808A-0F96DB353CE0}" presName="hierChild5" presStyleCnt="0"/>
      <dgm:spPr/>
    </dgm:pt>
    <dgm:pt modelId="{009597E1-1440-424B-9FB2-DF2D34E60B90}" type="pres">
      <dgm:prSet presAssocID="{4911A2F5-2C3F-44A6-9C65-A8987FB14FE1}" presName="hierChild5" presStyleCnt="0"/>
      <dgm:spPr/>
    </dgm:pt>
    <dgm:pt modelId="{7FC7800D-6B71-401C-BC36-640DC3FAC68B}" type="pres">
      <dgm:prSet presAssocID="{DDA17F77-CB32-4103-A82D-98622DD27766}" presName="hierChild5" presStyleCnt="0"/>
      <dgm:spPr/>
    </dgm:pt>
    <dgm:pt modelId="{41141BB3-1832-4E27-A8D5-9ABB96A57409}" type="pres">
      <dgm:prSet presAssocID="{A201BA65-16D6-4F7B-AE80-B605E77762F5}" presName="hierChild3" presStyleCnt="0"/>
      <dgm:spPr/>
    </dgm:pt>
  </dgm:ptLst>
  <dgm:cxnLst>
    <dgm:cxn modelId="{F3413302-EB1D-421D-87E5-051CA213A7FB}" srcId="{4911A2F5-2C3F-44A6-9C65-A8987FB14FE1}" destId="{6D71DDA8-4C2F-4203-808A-0F96DB353CE0}" srcOrd="5" destOrd="0" parTransId="{736DE305-F9F9-41EB-9498-6E36771A97D1}" sibTransId="{051487A6-FFD4-411F-B37B-E5CDE711D359}"/>
    <dgm:cxn modelId="{4E852104-F0E4-4352-B09A-28AC09805D0D}" srcId="{4911A2F5-2C3F-44A6-9C65-A8987FB14FE1}" destId="{32DCC64C-368E-4124-A549-4A12F4EF2D28}" srcOrd="0" destOrd="0" parTransId="{5DB9F2E1-9DFA-4B7D-8680-5D0751D52D09}" sibTransId="{DFFE81DE-4818-4487-8191-D1BB39B8B029}"/>
    <dgm:cxn modelId="{B742E907-F8A9-4402-AE6B-1C327F8D116F}" type="presOf" srcId="{C3A88975-0213-4E9D-B93F-B2B9CCEBE624}" destId="{16BD8D49-180D-41FF-8B67-618354497CAF}" srcOrd="0" destOrd="0" presId="urn:microsoft.com/office/officeart/2005/8/layout/orgChart1"/>
    <dgm:cxn modelId="{C375BC08-5833-49CB-9DEE-25E1A4455D7F}" type="presOf" srcId="{B7C459A8-1AD4-42D2-BE9C-877AA7787364}" destId="{B00F6BD4-ABF1-4AA8-9600-B4BC850259A0}" srcOrd="0" destOrd="0" presId="urn:microsoft.com/office/officeart/2005/8/layout/orgChart1"/>
    <dgm:cxn modelId="{2639610F-D687-4A92-8271-6E524333CC7A}" type="presOf" srcId="{B7C459A8-1AD4-42D2-BE9C-877AA7787364}" destId="{1D90E46D-6376-40AD-97E5-87A5C5E0B57E}" srcOrd="1" destOrd="0" presId="urn:microsoft.com/office/officeart/2005/8/layout/orgChart1"/>
    <dgm:cxn modelId="{3C2F5C14-4388-4CC5-AE80-7D3C72C1BEA8}" type="presOf" srcId="{CC5EE0ED-E764-47BB-BE2E-42B17DC2EC65}" destId="{59821AC6-4C39-4F50-A483-C9B36280D31B}" srcOrd="0" destOrd="0" presId="urn:microsoft.com/office/officeart/2005/8/layout/orgChart1"/>
    <dgm:cxn modelId="{50795F14-6B2C-4414-8EE4-EA59FCDA7B30}" srcId="{4911A2F5-2C3F-44A6-9C65-A8987FB14FE1}" destId="{30398B8A-FD95-48DB-8CB1-6626DAF643AE}" srcOrd="4" destOrd="0" parTransId="{BA2291C9-2236-4D60-A4EE-A2FC3664D1B3}" sibTransId="{A609634D-388B-4D6E-A1EF-9D941C630EED}"/>
    <dgm:cxn modelId="{00886D1A-E9C6-420B-9A02-11FB83F32244}" type="presOf" srcId="{9CB5BD37-1FA5-49A9-A7F5-B47528DF0E75}" destId="{A34B5A61-BA1E-4253-9EDC-2BF1ABBE9F99}" srcOrd="0" destOrd="0" presId="urn:microsoft.com/office/officeart/2005/8/layout/orgChart1"/>
    <dgm:cxn modelId="{D0694226-903E-476E-A2BE-BCEF0F35347F}" type="presOf" srcId="{553866D7-2A34-4182-88D3-E842CAAF67AB}" destId="{6E42CA67-4831-494A-A145-4C38E816ED26}" srcOrd="1" destOrd="0" presId="urn:microsoft.com/office/officeart/2005/8/layout/orgChart1"/>
    <dgm:cxn modelId="{0F7DC426-E2ED-4B23-8C2B-9E750716F961}" type="presOf" srcId="{BF212514-645E-49C6-8B28-665F500D9D42}" destId="{0BA0987F-E9A3-4811-9F93-257AC322266E}" srcOrd="0" destOrd="0" presId="urn:microsoft.com/office/officeart/2005/8/layout/orgChart1"/>
    <dgm:cxn modelId="{11512927-3CC2-46BA-AB84-2E883A1D509F}" srcId="{2BEBF40C-B302-4204-A367-9E878CC1F810}" destId="{B7C459A8-1AD4-42D2-BE9C-877AA7787364}" srcOrd="1" destOrd="0" parTransId="{AAD0675C-2D32-4C89-91BC-FA321B882B8A}" sibTransId="{0B78CC1B-6F95-4392-B9C9-B3AD97FD4669}"/>
    <dgm:cxn modelId="{606F6527-722B-45A9-9C9E-D91088A3B5DA}" srcId="{1D61586B-FFA9-4023-91B6-A74B3CCB4A24}" destId="{ABC2352F-6667-4EA4-8EE5-502BA8010ADB}" srcOrd="0" destOrd="0" parTransId="{BE5B4C4B-6211-4866-992A-9AAB5B8B970D}" sibTransId="{D1DD065F-C28B-494E-A253-DC4ABA8DDCD2}"/>
    <dgm:cxn modelId="{9C0F8C2A-F607-4312-B0F7-348C0A12C3DC}" type="presOf" srcId="{CA1C6724-B293-4958-BEB0-70BCA71AA586}" destId="{294A1E6C-F666-4665-80E4-425B3294E03D}" srcOrd="1" destOrd="0" presId="urn:microsoft.com/office/officeart/2005/8/layout/orgChart1"/>
    <dgm:cxn modelId="{545AB12A-DB7E-4A57-836B-3FD8DC025A72}" type="presOf" srcId="{226129C1-9F70-4C8D-B2A3-83DFA970F05C}" destId="{EF0103AB-8038-4430-A4CF-89546FE50E29}" srcOrd="1" destOrd="0" presId="urn:microsoft.com/office/officeart/2005/8/layout/orgChart1"/>
    <dgm:cxn modelId="{0E33BB2A-0CCA-403F-84D9-6920301CF537}" type="presOf" srcId="{8618A7D5-3EB3-45A9-943C-51B4B6CAAAD9}" destId="{A94B9D39-DCDE-48FB-A261-9B7F36F4A8DB}" srcOrd="0" destOrd="0" presId="urn:microsoft.com/office/officeart/2005/8/layout/orgChart1"/>
    <dgm:cxn modelId="{9F554935-9BBA-41F1-B428-64ACD39846E8}" type="presOf" srcId="{4911A2F5-2C3F-44A6-9C65-A8987FB14FE1}" destId="{859F490C-98FB-4C51-8971-4E87FFCA4D57}" srcOrd="1" destOrd="0" presId="urn:microsoft.com/office/officeart/2005/8/layout/orgChart1"/>
    <dgm:cxn modelId="{FC8B2F3C-F06B-4673-BBCD-E2742CBD4E49}" type="presOf" srcId="{A201BA65-16D6-4F7B-AE80-B605E77762F5}" destId="{21C1477A-93A3-47F1-8799-71EC4862E80A}" srcOrd="1" destOrd="0" presId="urn:microsoft.com/office/officeart/2005/8/layout/orgChart1"/>
    <dgm:cxn modelId="{E0CF215C-BE85-4571-8AD5-F303FC314EB3}" type="presOf" srcId="{BF212514-645E-49C6-8B28-665F500D9D42}" destId="{F6163B0B-4A57-4A3D-8F97-0F7D838876B4}" srcOrd="1" destOrd="0" presId="urn:microsoft.com/office/officeart/2005/8/layout/orgChart1"/>
    <dgm:cxn modelId="{FF46D544-6FB6-4709-91C9-1F25C86867FB}" type="presOf" srcId="{A201BA65-16D6-4F7B-AE80-B605E77762F5}" destId="{8D9247D0-0E7B-487D-AD60-751E29560FCC}" srcOrd="0" destOrd="0" presId="urn:microsoft.com/office/officeart/2005/8/layout/orgChart1"/>
    <dgm:cxn modelId="{1789CA68-8DCB-463F-8822-B3A3D5ADFFEB}" type="presOf" srcId="{5DB9F2E1-9DFA-4B7D-8680-5D0751D52D09}" destId="{6FDB924B-A69D-4940-9E0F-CB3D33051A0A}" srcOrd="0" destOrd="0" presId="urn:microsoft.com/office/officeart/2005/8/layout/orgChart1"/>
    <dgm:cxn modelId="{479EB44B-1F65-4AD2-B4D2-FE4565801228}" type="presOf" srcId="{1D61586B-FFA9-4023-91B6-A74B3CCB4A24}" destId="{104495C9-6A27-42AB-9CBA-DE4438355339}" srcOrd="1" destOrd="0" presId="urn:microsoft.com/office/officeart/2005/8/layout/orgChart1"/>
    <dgm:cxn modelId="{D98AB84B-385D-4F09-8F90-7BF2AD806027}" type="presOf" srcId="{D6C65CD1-B28E-4EFA-9CB3-ABE7E9928A4F}" destId="{235726AF-A03C-4E8D-AA35-C5C3CFBA6E27}" srcOrd="0" destOrd="0" presId="urn:microsoft.com/office/officeart/2005/8/layout/orgChart1"/>
    <dgm:cxn modelId="{8049F06C-BD9C-4ED0-88EE-1F416E23BACA}" type="presOf" srcId="{63204199-9D82-45BE-A5A7-874D73340BB8}" destId="{DCCEC7E5-6F37-4F2A-8879-FA9B84ED071A}" srcOrd="0" destOrd="0" presId="urn:microsoft.com/office/officeart/2005/8/layout/orgChart1"/>
    <dgm:cxn modelId="{6553D050-C9BE-45C2-8B1F-4C4E40D15B88}" srcId="{32DCC64C-368E-4124-A549-4A12F4EF2D28}" destId="{CA1C6724-B293-4958-BEB0-70BCA71AA586}" srcOrd="0" destOrd="0" parTransId="{98C4A6CE-216F-40D1-A279-BFB6E7518F92}" sibTransId="{ADB8322A-7B13-4575-9605-2BD2DA97238B}"/>
    <dgm:cxn modelId="{37D8DD77-7824-4099-BD41-E9692C7037AB}" srcId="{DDA17F77-CB32-4103-A82D-98622DD27766}" destId="{AD4ECC99-F368-4930-94F7-DF271BA30835}" srcOrd="0" destOrd="0" parTransId="{63204199-9D82-45BE-A5A7-874D73340BB8}" sibTransId="{F974BE87-C01D-456A-B7DC-AA5DA4C09B7F}"/>
    <dgm:cxn modelId="{B963B778-A64D-48AA-98EC-475B07F640C4}" type="presOf" srcId="{5A242105-6DC7-43EC-9A42-5C357F00FE3A}" destId="{CFA981A8-7582-43BE-9CA6-7B08EEB7FC82}" srcOrd="0" destOrd="0" presId="urn:microsoft.com/office/officeart/2005/8/layout/orgChart1"/>
    <dgm:cxn modelId="{8401E15A-5598-4384-B279-EB0BC53D86FB}" type="presOf" srcId="{F734D2A3-95E7-43D8-BC79-BF06BB3EA123}" destId="{F074FF94-C2E1-41A3-9048-F013D7A57F0E}" srcOrd="0" destOrd="0" presId="urn:microsoft.com/office/officeart/2005/8/layout/orgChart1"/>
    <dgm:cxn modelId="{E6B7827B-C3E3-4001-A853-F35287F69FC3}" type="presOf" srcId="{30398B8A-FD95-48DB-8CB1-6626DAF643AE}" destId="{677E80E2-764A-48C4-B288-B4AA88AAF875}" srcOrd="0" destOrd="0" presId="urn:microsoft.com/office/officeart/2005/8/layout/orgChart1"/>
    <dgm:cxn modelId="{A17D4C85-37B0-41CE-8ABD-F88DA78D7C42}" type="presOf" srcId="{BA2291C9-2236-4D60-A4EE-A2FC3664D1B3}" destId="{985AA6FC-7B3F-4821-864E-39380E8DA475}" srcOrd="0" destOrd="0" presId="urn:microsoft.com/office/officeart/2005/8/layout/orgChart1"/>
    <dgm:cxn modelId="{07E12586-7730-49F5-B302-87B6188297EC}" type="presOf" srcId="{8CF3A683-35E6-4BFF-BA7C-674F41A81678}" destId="{B42388B7-EE48-48A6-9EBC-BB1988A9EA8E}" srcOrd="0" destOrd="0" presId="urn:microsoft.com/office/officeart/2005/8/layout/orgChart1"/>
    <dgm:cxn modelId="{206B5986-802E-4BED-88BD-3457EDD38248}" type="presOf" srcId="{6D71DDA8-4C2F-4203-808A-0F96DB353CE0}" destId="{09A730B4-BB11-46B7-9A5E-1FC68D355386}" srcOrd="1" destOrd="0" presId="urn:microsoft.com/office/officeart/2005/8/layout/orgChart1"/>
    <dgm:cxn modelId="{02F39E87-41D6-4D0F-89B3-09E2ABE7A2AC}" type="presOf" srcId="{F734D2A3-95E7-43D8-BC79-BF06BB3EA123}" destId="{35035F8D-C5AC-413F-B6AA-3F64598F1ED7}" srcOrd="1" destOrd="0" presId="urn:microsoft.com/office/officeart/2005/8/layout/orgChart1"/>
    <dgm:cxn modelId="{50CE388C-EE1F-4D89-9589-85B253DB410C}" srcId="{32DCC64C-368E-4124-A549-4A12F4EF2D28}" destId="{553866D7-2A34-4182-88D3-E842CAAF67AB}" srcOrd="1" destOrd="0" parTransId="{D588E250-39E1-4720-B711-10F850F46B33}" sibTransId="{6996B5B7-773A-43B0-BC1F-4E198DBA0761}"/>
    <dgm:cxn modelId="{C137B58D-43B0-4A2C-9B3F-2C239BF25EC5}" type="presOf" srcId="{DDA17F77-CB32-4103-A82D-98622DD27766}" destId="{D6FE3B80-489E-4DCF-89BC-F7650570A85A}" srcOrd="1" destOrd="0" presId="urn:microsoft.com/office/officeart/2005/8/layout/orgChart1"/>
    <dgm:cxn modelId="{B208DD91-3832-440E-8273-4218E7396F71}" type="presOf" srcId="{2BEBF40C-B302-4204-A367-9E878CC1F810}" destId="{C2422F40-926B-4949-A2FD-FF4B5334DC78}" srcOrd="1" destOrd="0" presId="urn:microsoft.com/office/officeart/2005/8/layout/orgChart1"/>
    <dgm:cxn modelId="{07F1A79B-B30D-4FFF-BCC2-B0C18252D33A}" srcId="{4911A2F5-2C3F-44A6-9C65-A8987FB14FE1}" destId="{2BEBF40C-B302-4204-A367-9E878CC1F810}" srcOrd="2" destOrd="0" parTransId="{8618A7D5-3EB3-45A9-943C-51B4B6CAAAD9}" sibTransId="{C80044D8-E28F-4254-BB28-0A82B1F1F755}"/>
    <dgm:cxn modelId="{2C16059C-7E11-4008-9042-B920575E73A4}" srcId="{4911A2F5-2C3F-44A6-9C65-A8987FB14FE1}" destId="{F734D2A3-95E7-43D8-BC79-BF06BB3EA123}" srcOrd="3" destOrd="0" parTransId="{5BBB2F02-FDD4-4432-AE53-FB9C1E7977D4}" sibTransId="{D38CA5CA-2C87-4DB8-A54A-FEA977EA5F2C}"/>
    <dgm:cxn modelId="{808FBE9C-0373-4FE1-8A6B-73F353753AE7}" type="presOf" srcId="{2BEBF40C-B302-4204-A367-9E878CC1F810}" destId="{F1191C75-30B5-4D58-9619-6ACEF0A92F3F}" srcOrd="0" destOrd="0" presId="urn:microsoft.com/office/officeart/2005/8/layout/orgChart1"/>
    <dgm:cxn modelId="{3A1C16A1-527E-4467-B0CD-FD2E412B569D}" type="presOf" srcId="{AD4ECC99-F368-4930-94F7-DF271BA30835}" destId="{A3086A81-A463-4BB9-99CC-D2E5CB076734}" srcOrd="0" destOrd="0" presId="urn:microsoft.com/office/officeart/2005/8/layout/orgChart1"/>
    <dgm:cxn modelId="{3FD664A1-489D-4388-9082-0E5A20C51A6A}" type="presOf" srcId="{DDA17F77-CB32-4103-A82D-98622DD27766}" destId="{AD20E71D-674C-408F-85A0-D89D76952E99}" srcOrd="0" destOrd="0" presId="urn:microsoft.com/office/officeart/2005/8/layout/orgChart1"/>
    <dgm:cxn modelId="{95B87CA4-8E7B-4CDC-9C13-092558CA75AB}" srcId="{DDA17F77-CB32-4103-A82D-98622DD27766}" destId="{4911A2F5-2C3F-44A6-9C65-A8987FB14FE1}" srcOrd="1" destOrd="0" parTransId="{5CBA9CE6-1D28-4499-8B79-919C578C48EA}" sibTransId="{AD335D59-EA80-484F-93F0-7C86D7138807}"/>
    <dgm:cxn modelId="{2FDD50A5-68D5-4A17-85C3-02DCFE639F65}" type="presOf" srcId="{41EF0972-3608-4CCD-B804-316CF45122CE}" destId="{504B2947-AA45-4DED-803B-9C1E7FC813B9}" srcOrd="0" destOrd="0" presId="urn:microsoft.com/office/officeart/2005/8/layout/orgChart1"/>
    <dgm:cxn modelId="{F1A08EA5-F3BD-4A73-98AB-38CDA2E2795F}" type="presOf" srcId="{ABC2352F-6667-4EA4-8EE5-502BA8010ADB}" destId="{C8421438-0AE6-4580-BE1B-47F8E9793811}" srcOrd="1" destOrd="0" presId="urn:microsoft.com/office/officeart/2005/8/layout/orgChart1"/>
    <dgm:cxn modelId="{B933CEA5-4986-4129-8329-45AF34ADE4CD}" type="presOf" srcId="{AAD0675C-2D32-4C89-91BC-FA321B882B8A}" destId="{D514F36A-F6F3-4F23-A18D-71F047ECD266}" srcOrd="0" destOrd="0" presId="urn:microsoft.com/office/officeart/2005/8/layout/orgChart1"/>
    <dgm:cxn modelId="{B1E231A7-1E09-42B7-841F-FDC0A45AC9EA}" type="presOf" srcId="{226129C1-9F70-4C8D-B2A3-83DFA970F05C}" destId="{BDBC228F-6913-4218-84F7-3DE9632622A8}" srcOrd="0" destOrd="0" presId="urn:microsoft.com/office/officeart/2005/8/layout/orgChart1"/>
    <dgm:cxn modelId="{E8D683A7-1C86-4AB1-B98F-8156562858E3}" srcId="{2BEBF40C-B302-4204-A367-9E878CC1F810}" destId="{BF212514-645E-49C6-8B28-665F500D9D42}" srcOrd="0" destOrd="0" parTransId="{BB68052E-F180-4696-8C81-9BEFC237A1E8}" sibTransId="{01093092-CC21-4102-A658-C1ACB804F816}"/>
    <dgm:cxn modelId="{C40D07A8-7CED-4180-9AB7-1ABCBEC122BF}" srcId="{A201BA65-16D6-4F7B-AE80-B605E77762F5}" destId="{1D61586B-FFA9-4023-91B6-A74B3CCB4A24}" srcOrd="0" destOrd="0" parTransId="{C3A88975-0213-4E9D-B93F-B2B9CCEBE624}" sibTransId="{672AD227-F0F8-4620-A77C-4B109F8E6980}"/>
    <dgm:cxn modelId="{B0E236A9-2ADD-46F6-94A9-5069B399BCB5}" srcId="{553866D7-2A34-4182-88D3-E842CAAF67AB}" destId="{E1F31996-3E40-47EE-8F18-A6D19B4A99CF}" srcOrd="0" destOrd="0" parTransId="{8CF3A683-35E6-4BFF-BA7C-674F41A81678}" sibTransId="{1FC4C457-DCF0-4B35-8FA9-E9E2E40DA718}"/>
    <dgm:cxn modelId="{EBAE27AF-51C0-4324-8A90-E8F5FB16BE32}" type="presOf" srcId="{E1F31996-3E40-47EE-8F18-A6D19B4A99CF}" destId="{E61961CF-7C29-4DA6-9331-2E0A0EE7A1A3}" srcOrd="1" destOrd="0" presId="urn:microsoft.com/office/officeart/2005/8/layout/orgChart1"/>
    <dgm:cxn modelId="{FA0EF0B4-E7E2-4ED7-87C4-B54C3065E830}" type="presOf" srcId="{D6592E8F-F6ED-4B7E-B031-E11DB38F2497}" destId="{B82A164A-2084-4C7A-97B7-86723A41504A}" srcOrd="0" destOrd="0" presId="urn:microsoft.com/office/officeart/2005/8/layout/orgChart1"/>
    <dgm:cxn modelId="{AAC476BA-7375-40C4-8139-B3D428614F35}" type="presOf" srcId="{32DCC64C-368E-4124-A549-4A12F4EF2D28}" destId="{34844D65-A298-41F8-A05E-3636291A3B2C}" srcOrd="0" destOrd="0" presId="urn:microsoft.com/office/officeart/2005/8/layout/orgChart1"/>
    <dgm:cxn modelId="{9F6329BB-9E4B-42C9-ADFE-64F7A07935AE}" srcId="{A201BA65-16D6-4F7B-AE80-B605E77762F5}" destId="{DDA17F77-CB32-4103-A82D-98622DD27766}" srcOrd="1" destOrd="0" parTransId="{5A242105-6DC7-43EC-9A42-5C357F00FE3A}" sibTransId="{59938285-C3D2-455E-AC63-16CB84F0E3CA}"/>
    <dgm:cxn modelId="{FDDD34BD-7CA7-4309-91F6-E67E3FC74E86}" type="presOf" srcId="{5CBA9CE6-1D28-4499-8B79-919C578C48EA}" destId="{9C80983E-51EC-4A6A-9DF7-962B0E098D31}" srcOrd="0" destOrd="0" presId="urn:microsoft.com/office/officeart/2005/8/layout/orgChart1"/>
    <dgm:cxn modelId="{9C841BBF-9321-4402-8F47-F21E30C1AE36}" type="presOf" srcId="{AD4ECC99-F368-4930-94F7-DF271BA30835}" destId="{F0356B42-F8D1-4F5E-B274-5C4FD0241CEA}" srcOrd="1" destOrd="0" presId="urn:microsoft.com/office/officeart/2005/8/layout/orgChart1"/>
    <dgm:cxn modelId="{FB0132C1-9AFD-499F-A8FE-735941B6F365}" type="presOf" srcId="{30398B8A-FD95-48DB-8CB1-6626DAF643AE}" destId="{AE8A2893-9C4B-4312-AAEC-51CCD033E1DD}" srcOrd="1" destOrd="0" presId="urn:microsoft.com/office/officeart/2005/8/layout/orgChart1"/>
    <dgm:cxn modelId="{AD9981C2-1D26-44A5-A87A-B3C7CBE6073C}" type="presOf" srcId="{CC5EE0ED-E764-47BB-BE2E-42B17DC2EC65}" destId="{45428FDE-0ACA-472E-81F1-726EDD13533E}" srcOrd="1" destOrd="0" presId="urn:microsoft.com/office/officeart/2005/8/layout/orgChart1"/>
    <dgm:cxn modelId="{D88191C9-04CF-418D-8C1A-85DE4DB71A37}" type="presOf" srcId="{B39F7013-E3E8-44D1-A541-F0E418CC5E05}" destId="{FEDA4E38-A15F-4A0E-A4CE-0A8C16A793B4}" srcOrd="0" destOrd="0" presId="urn:microsoft.com/office/officeart/2005/8/layout/orgChart1"/>
    <dgm:cxn modelId="{CF913ACA-A413-4E08-87C4-51EB51783719}" type="presOf" srcId="{553866D7-2A34-4182-88D3-E842CAAF67AB}" destId="{AF137252-D13B-4C77-B83D-FA672636AA22}" srcOrd="0" destOrd="0" presId="urn:microsoft.com/office/officeart/2005/8/layout/orgChart1"/>
    <dgm:cxn modelId="{C6D83FCA-3860-49C6-8566-272166F85525}" srcId="{4911A2F5-2C3F-44A6-9C65-A8987FB14FE1}" destId="{B39F7013-E3E8-44D1-A541-F0E418CC5E05}" srcOrd="1" destOrd="0" parTransId="{D6C65CD1-B28E-4EFA-9CB3-ABE7E9928A4F}" sibTransId="{24263915-D61A-4CAC-A4AC-166D97DCE5B6}"/>
    <dgm:cxn modelId="{7F3AA5CB-DFA5-49CF-9B5D-41CA271A6056}" type="presOf" srcId="{CA1C6724-B293-4958-BEB0-70BCA71AA586}" destId="{D7D9E208-7D8D-4404-8D30-7E005FC03ED1}" srcOrd="0" destOrd="0" presId="urn:microsoft.com/office/officeart/2005/8/layout/orgChart1"/>
    <dgm:cxn modelId="{5EC1ABCE-4CFD-4584-AFDE-72B6DC85AD49}" type="presOf" srcId="{BB68052E-F180-4696-8C81-9BEFC237A1E8}" destId="{2214239E-594F-47E7-AA12-3F6684147F92}" srcOrd="0" destOrd="0" presId="urn:microsoft.com/office/officeart/2005/8/layout/orgChart1"/>
    <dgm:cxn modelId="{70890DD0-01AE-47DF-A82F-81344B4B99AC}" type="presOf" srcId="{1D61586B-FFA9-4023-91B6-A74B3CCB4A24}" destId="{087879C9-DBEE-4A6B-99E6-CFA7CB91CBAC}" srcOrd="0" destOrd="0" presId="urn:microsoft.com/office/officeart/2005/8/layout/orgChart1"/>
    <dgm:cxn modelId="{53F100D3-10F1-4700-BF74-AC6610FD5C42}" srcId="{30398B8A-FD95-48DB-8CB1-6626DAF643AE}" destId="{CC5EE0ED-E764-47BB-BE2E-42B17DC2EC65}" srcOrd="1" destOrd="0" parTransId="{D6592E8F-F6ED-4B7E-B031-E11DB38F2497}" sibTransId="{84C8E73B-64ED-435A-9874-E8C3083C96EA}"/>
    <dgm:cxn modelId="{7A7051D8-3F34-4A4D-BCF5-3501BD2FCD3B}" srcId="{9CB5BD37-1FA5-49A9-A7F5-B47528DF0E75}" destId="{A201BA65-16D6-4F7B-AE80-B605E77762F5}" srcOrd="0" destOrd="0" parTransId="{63C6043B-2F6F-4836-9C98-212BE31F1070}" sibTransId="{9DD6BBFF-FD40-485B-90DE-E2926116CCEB}"/>
    <dgm:cxn modelId="{38F40ED9-83BA-44DE-BC09-521C15C933A1}" type="presOf" srcId="{736DE305-F9F9-41EB-9498-6E36771A97D1}" destId="{663F5D65-5CA6-4C1F-96E4-4126F65DC656}" srcOrd="0" destOrd="0" presId="urn:microsoft.com/office/officeart/2005/8/layout/orgChart1"/>
    <dgm:cxn modelId="{A612C3DD-44F9-4A27-A3D1-FABAE632B1D6}" type="presOf" srcId="{5BBB2F02-FDD4-4432-AE53-FB9C1E7977D4}" destId="{BDFF6586-9A22-4B20-899D-AFCC0F17BD08}" srcOrd="0" destOrd="0" presId="urn:microsoft.com/office/officeart/2005/8/layout/orgChart1"/>
    <dgm:cxn modelId="{678EB6E6-8F68-462A-B0E4-5C5270FAC863}" type="presOf" srcId="{ABC2352F-6667-4EA4-8EE5-502BA8010ADB}" destId="{A61A64E7-4D7A-4488-9388-DD0953C6B1B8}" srcOrd="0" destOrd="0" presId="urn:microsoft.com/office/officeart/2005/8/layout/orgChart1"/>
    <dgm:cxn modelId="{F25F08E9-1168-424F-B976-E90D5C774D2C}" type="presOf" srcId="{E1F31996-3E40-47EE-8F18-A6D19B4A99CF}" destId="{10F8C54C-3352-43AE-9967-EE736177C310}" srcOrd="0" destOrd="0" presId="urn:microsoft.com/office/officeart/2005/8/layout/orgChart1"/>
    <dgm:cxn modelId="{667C4AEA-E209-4E65-9EE5-F0516862797C}" srcId="{30398B8A-FD95-48DB-8CB1-6626DAF643AE}" destId="{226129C1-9F70-4C8D-B2A3-83DFA970F05C}" srcOrd="0" destOrd="0" parTransId="{41EF0972-3608-4CCD-B804-316CF45122CE}" sibTransId="{065036D5-5CE2-473A-B28D-0830F5D1FF2E}"/>
    <dgm:cxn modelId="{E55F90EF-8408-4C38-AFD0-2B2B7DFA7065}" type="presOf" srcId="{B39F7013-E3E8-44D1-A541-F0E418CC5E05}" destId="{0F36B739-43B5-4078-8899-199371F0E436}" srcOrd="1" destOrd="0" presId="urn:microsoft.com/office/officeart/2005/8/layout/orgChart1"/>
    <dgm:cxn modelId="{0EC194EF-9BC5-4461-BDD4-41BB3BAFA2FD}" type="presOf" srcId="{6D71DDA8-4C2F-4203-808A-0F96DB353CE0}" destId="{4A66EF56-E95E-4C5E-8A00-D4BC1B0E74EA}" srcOrd="0" destOrd="0" presId="urn:microsoft.com/office/officeart/2005/8/layout/orgChart1"/>
    <dgm:cxn modelId="{80A573F2-6BE2-4AF1-9E2D-7E1C292FB205}" type="presOf" srcId="{BE5B4C4B-6211-4866-992A-9AAB5B8B970D}" destId="{BF13C9EC-3B24-4E08-B860-DD87C355692C}" srcOrd="0" destOrd="0" presId="urn:microsoft.com/office/officeart/2005/8/layout/orgChart1"/>
    <dgm:cxn modelId="{F6BE23F5-7EDA-4902-8718-3E57EA447D35}" type="presOf" srcId="{4911A2F5-2C3F-44A6-9C65-A8987FB14FE1}" destId="{1F7B957C-2073-471C-B066-E4E11EC234D2}" srcOrd="0" destOrd="0" presId="urn:microsoft.com/office/officeart/2005/8/layout/orgChart1"/>
    <dgm:cxn modelId="{7051DAF5-FCD0-4004-A956-7C321689EF76}" type="presOf" srcId="{D588E250-39E1-4720-B711-10F850F46B33}" destId="{8B0E3F8B-B8C0-4D55-9657-3BA61B9A6BFE}" srcOrd="0" destOrd="0" presId="urn:microsoft.com/office/officeart/2005/8/layout/orgChart1"/>
    <dgm:cxn modelId="{EB931BFC-6852-43CC-90F5-2D638D199315}" type="presOf" srcId="{98C4A6CE-216F-40D1-A279-BFB6E7518F92}" destId="{0C92E7F2-BDBE-4CCD-B821-4D37BA1DF439}" srcOrd="0" destOrd="0" presId="urn:microsoft.com/office/officeart/2005/8/layout/orgChart1"/>
    <dgm:cxn modelId="{8FF968FC-6A69-41FA-B34B-2EF08E0BAEBC}" type="presOf" srcId="{32DCC64C-368E-4124-A549-4A12F4EF2D28}" destId="{A4E40565-640B-4B92-9260-D4162E945B69}" srcOrd="1" destOrd="0" presId="urn:microsoft.com/office/officeart/2005/8/layout/orgChart1"/>
    <dgm:cxn modelId="{96ED5744-1AC0-43F4-9E5C-7B5FFD1B9257}" type="presParOf" srcId="{A34B5A61-BA1E-4253-9EDC-2BF1ABBE9F99}" destId="{3FD85B52-01CE-4084-BDCE-55DFC77DC36A}" srcOrd="0" destOrd="0" presId="urn:microsoft.com/office/officeart/2005/8/layout/orgChart1"/>
    <dgm:cxn modelId="{5894B750-E1CC-4A06-8046-2239185BE84A}" type="presParOf" srcId="{3FD85B52-01CE-4084-BDCE-55DFC77DC36A}" destId="{AB2A06F8-C314-486A-9EC7-2892F6ED592A}" srcOrd="0" destOrd="0" presId="urn:microsoft.com/office/officeart/2005/8/layout/orgChart1"/>
    <dgm:cxn modelId="{8F7083AE-5783-4116-A6FC-1A064E4609E4}" type="presParOf" srcId="{AB2A06F8-C314-486A-9EC7-2892F6ED592A}" destId="{8D9247D0-0E7B-487D-AD60-751E29560FCC}" srcOrd="0" destOrd="0" presId="urn:microsoft.com/office/officeart/2005/8/layout/orgChart1"/>
    <dgm:cxn modelId="{55D1A2BE-A7DA-4F13-8626-1E0133F70FA5}" type="presParOf" srcId="{AB2A06F8-C314-486A-9EC7-2892F6ED592A}" destId="{21C1477A-93A3-47F1-8799-71EC4862E80A}" srcOrd="1" destOrd="0" presId="urn:microsoft.com/office/officeart/2005/8/layout/orgChart1"/>
    <dgm:cxn modelId="{B93E3C1F-B655-460A-B84F-0219A3E75FD7}" type="presParOf" srcId="{3FD85B52-01CE-4084-BDCE-55DFC77DC36A}" destId="{CF5CCAC1-4B27-4125-863D-696D66F8097A}" srcOrd="1" destOrd="0" presId="urn:microsoft.com/office/officeart/2005/8/layout/orgChart1"/>
    <dgm:cxn modelId="{680B85B9-4E20-48AC-917D-D4F6332C48AA}" type="presParOf" srcId="{CF5CCAC1-4B27-4125-863D-696D66F8097A}" destId="{16BD8D49-180D-41FF-8B67-618354497CAF}" srcOrd="0" destOrd="0" presId="urn:microsoft.com/office/officeart/2005/8/layout/orgChart1"/>
    <dgm:cxn modelId="{AB0FA88D-EEFB-4089-9139-7F68DAF929BE}" type="presParOf" srcId="{CF5CCAC1-4B27-4125-863D-696D66F8097A}" destId="{4DB92593-45E1-489B-9487-354EE43EC03A}" srcOrd="1" destOrd="0" presId="urn:microsoft.com/office/officeart/2005/8/layout/orgChart1"/>
    <dgm:cxn modelId="{9D15599A-19BF-4DB9-92D1-A847DC5DA5F0}" type="presParOf" srcId="{4DB92593-45E1-489B-9487-354EE43EC03A}" destId="{F3A5C808-AFCB-4EE4-BB8C-35CE060FC03F}" srcOrd="0" destOrd="0" presId="urn:microsoft.com/office/officeart/2005/8/layout/orgChart1"/>
    <dgm:cxn modelId="{7DB0B8D0-1520-4882-A55F-1FD7F18659E1}" type="presParOf" srcId="{F3A5C808-AFCB-4EE4-BB8C-35CE060FC03F}" destId="{087879C9-DBEE-4A6B-99E6-CFA7CB91CBAC}" srcOrd="0" destOrd="0" presId="urn:microsoft.com/office/officeart/2005/8/layout/orgChart1"/>
    <dgm:cxn modelId="{BA9C77C0-4FB1-4486-AF26-4C0621B177DB}" type="presParOf" srcId="{F3A5C808-AFCB-4EE4-BB8C-35CE060FC03F}" destId="{104495C9-6A27-42AB-9CBA-DE4438355339}" srcOrd="1" destOrd="0" presId="urn:microsoft.com/office/officeart/2005/8/layout/orgChart1"/>
    <dgm:cxn modelId="{3438D798-E217-459A-AB4C-1B7C55DFB9BF}" type="presParOf" srcId="{4DB92593-45E1-489B-9487-354EE43EC03A}" destId="{BEC93CA4-60DB-422B-8115-E4AF6776FC95}" srcOrd="1" destOrd="0" presId="urn:microsoft.com/office/officeart/2005/8/layout/orgChart1"/>
    <dgm:cxn modelId="{8D3E6269-84A0-4A3B-9DFB-6B8A8F6AB3C0}" type="presParOf" srcId="{BEC93CA4-60DB-422B-8115-E4AF6776FC95}" destId="{BF13C9EC-3B24-4E08-B860-DD87C355692C}" srcOrd="0" destOrd="0" presId="urn:microsoft.com/office/officeart/2005/8/layout/orgChart1"/>
    <dgm:cxn modelId="{3E2C4E79-3E14-483F-AA23-221E0CF35A3B}" type="presParOf" srcId="{BEC93CA4-60DB-422B-8115-E4AF6776FC95}" destId="{EA76870F-02E6-48FC-870D-432EAD4AF296}" srcOrd="1" destOrd="0" presId="urn:microsoft.com/office/officeart/2005/8/layout/orgChart1"/>
    <dgm:cxn modelId="{697F2BF2-9C04-401C-82C3-10ABFFFFA505}" type="presParOf" srcId="{EA76870F-02E6-48FC-870D-432EAD4AF296}" destId="{32F3CA6D-DDF2-4E78-9F1C-0085BD2CCAD8}" srcOrd="0" destOrd="0" presId="urn:microsoft.com/office/officeart/2005/8/layout/orgChart1"/>
    <dgm:cxn modelId="{5BD2B203-3EF2-477D-9D6E-F45779F9DDAB}" type="presParOf" srcId="{32F3CA6D-DDF2-4E78-9F1C-0085BD2CCAD8}" destId="{A61A64E7-4D7A-4488-9388-DD0953C6B1B8}" srcOrd="0" destOrd="0" presId="urn:microsoft.com/office/officeart/2005/8/layout/orgChart1"/>
    <dgm:cxn modelId="{A7B03E8E-CA11-47EF-9305-2BBB2D96C77F}" type="presParOf" srcId="{32F3CA6D-DDF2-4E78-9F1C-0085BD2CCAD8}" destId="{C8421438-0AE6-4580-BE1B-47F8E9793811}" srcOrd="1" destOrd="0" presId="urn:microsoft.com/office/officeart/2005/8/layout/orgChart1"/>
    <dgm:cxn modelId="{03571D23-2921-4112-A737-8C4206D5D1B3}" type="presParOf" srcId="{EA76870F-02E6-48FC-870D-432EAD4AF296}" destId="{C3E4EF7E-3613-4817-B790-FD6676A7E656}" srcOrd="1" destOrd="0" presId="urn:microsoft.com/office/officeart/2005/8/layout/orgChart1"/>
    <dgm:cxn modelId="{238BA951-F00D-4E43-BAE1-A115170F44F2}" type="presParOf" srcId="{EA76870F-02E6-48FC-870D-432EAD4AF296}" destId="{09726A48-BCC4-43B4-9E76-5E7160F84267}" srcOrd="2" destOrd="0" presId="urn:microsoft.com/office/officeart/2005/8/layout/orgChart1"/>
    <dgm:cxn modelId="{D8E8FF07-9983-4D46-9F46-1E490C3543EC}" type="presParOf" srcId="{4DB92593-45E1-489B-9487-354EE43EC03A}" destId="{426020F7-1728-4286-A669-91E637E06EBC}" srcOrd="2" destOrd="0" presId="urn:microsoft.com/office/officeart/2005/8/layout/orgChart1"/>
    <dgm:cxn modelId="{3E6A48F5-D9E8-41F0-B942-8AFC63A4E95D}" type="presParOf" srcId="{CF5CCAC1-4B27-4125-863D-696D66F8097A}" destId="{CFA981A8-7582-43BE-9CA6-7B08EEB7FC82}" srcOrd="2" destOrd="0" presId="urn:microsoft.com/office/officeart/2005/8/layout/orgChart1"/>
    <dgm:cxn modelId="{238EEA8B-0066-4FD6-9635-C42E29E858F3}" type="presParOf" srcId="{CF5CCAC1-4B27-4125-863D-696D66F8097A}" destId="{13AC8237-AF28-4AA0-8664-0656D5E3BCB4}" srcOrd="3" destOrd="0" presId="urn:microsoft.com/office/officeart/2005/8/layout/orgChart1"/>
    <dgm:cxn modelId="{F5333F11-5818-451E-B5F8-C7EDB9D9AF71}" type="presParOf" srcId="{13AC8237-AF28-4AA0-8664-0656D5E3BCB4}" destId="{20EC2D76-FCFE-450B-BF07-9936E58D60FA}" srcOrd="0" destOrd="0" presId="urn:microsoft.com/office/officeart/2005/8/layout/orgChart1"/>
    <dgm:cxn modelId="{3874A317-8221-4ECB-92DE-796B6753AD20}" type="presParOf" srcId="{20EC2D76-FCFE-450B-BF07-9936E58D60FA}" destId="{AD20E71D-674C-408F-85A0-D89D76952E99}" srcOrd="0" destOrd="0" presId="urn:microsoft.com/office/officeart/2005/8/layout/orgChart1"/>
    <dgm:cxn modelId="{B26539EC-EA7C-4C27-8759-660D7CDAB448}" type="presParOf" srcId="{20EC2D76-FCFE-450B-BF07-9936E58D60FA}" destId="{D6FE3B80-489E-4DCF-89BC-F7650570A85A}" srcOrd="1" destOrd="0" presId="urn:microsoft.com/office/officeart/2005/8/layout/orgChart1"/>
    <dgm:cxn modelId="{A3687EED-688F-4E07-B875-4D0ADC79701E}" type="presParOf" srcId="{13AC8237-AF28-4AA0-8664-0656D5E3BCB4}" destId="{647D7948-9FA0-4FDD-8ED5-DD20225656BD}" srcOrd="1" destOrd="0" presId="urn:microsoft.com/office/officeart/2005/8/layout/orgChart1"/>
    <dgm:cxn modelId="{A2ED634E-5210-4709-BA5C-B8924CD86FF4}" type="presParOf" srcId="{647D7948-9FA0-4FDD-8ED5-DD20225656BD}" destId="{DCCEC7E5-6F37-4F2A-8879-FA9B84ED071A}" srcOrd="0" destOrd="0" presId="urn:microsoft.com/office/officeart/2005/8/layout/orgChart1"/>
    <dgm:cxn modelId="{A5B7F980-2E5E-49E4-B5E1-629549D67FC4}" type="presParOf" srcId="{647D7948-9FA0-4FDD-8ED5-DD20225656BD}" destId="{CD8ACA4A-622A-48E1-A21B-78403457C5AC}" srcOrd="1" destOrd="0" presId="urn:microsoft.com/office/officeart/2005/8/layout/orgChart1"/>
    <dgm:cxn modelId="{B94FA4A0-3382-4E7F-922C-852DE8ECAD63}" type="presParOf" srcId="{CD8ACA4A-622A-48E1-A21B-78403457C5AC}" destId="{B1E816B0-CE38-4737-99DE-A0D4338867C6}" srcOrd="0" destOrd="0" presId="urn:microsoft.com/office/officeart/2005/8/layout/orgChart1"/>
    <dgm:cxn modelId="{BA034E90-B1D8-4436-B8D0-C125D29B28DC}" type="presParOf" srcId="{B1E816B0-CE38-4737-99DE-A0D4338867C6}" destId="{A3086A81-A463-4BB9-99CC-D2E5CB076734}" srcOrd="0" destOrd="0" presId="urn:microsoft.com/office/officeart/2005/8/layout/orgChart1"/>
    <dgm:cxn modelId="{BF7E14FC-3787-4664-A9BB-C882209D70E0}" type="presParOf" srcId="{B1E816B0-CE38-4737-99DE-A0D4338867C6}" destId="{F0356B42-F8D1-4F5E-B274-5C4FD0241CEA}" srcOrd="1" destOrd="0" presId="urn:microsoft.com/office/officeart/2005/8/layout/orgChart1"/>
    <dgm:cxn modelId="{EC5F3450-5E86-440C-B368-0602F287EDDE}" type="presParOf" srcId="{CD8ACA4A-622A-48E1-A21B-78403457C5AC}" destId="{08FD0F21-49A5-41F5-B84C-C91151DBB176}" srcOrd="1" destOrd="0" presId="urn:microsoft.com/office/officeart/2005/8/layout/orgChart1"/>
    <dgm:cxn modelId="{5DA7B402-B95B-4008-9FDB-CCA11ACC9B90}" type="presParOf" srcId="{CD8ACA4A-622A-48E1-A21B-78403457C5AC}" destId="{DC566DA8-4C0F-4200-AA1F-FCF3EF2B3C05}" srcOrd="2" destOrd="0" presId="urn:microsoft.com/office/officeart/2005/8/layout/orgChart1"/>
    <dgm:cxn modelId="{B5243DCC-6815-4411-8E47-A1D40FEBA815}" type="presParOf" srcId="{647D7948-9FA0-4FDD-8ED5-DD20225656BD}" destId="{9C80983E-51EC-4A6A-9DF7-962B0E098D31}" srcOrd="2" destOrd="0" presId="urn:microsoft.com/office/officeart/2005/8/layout/orgChart1"/>
    <dgm:cxn modelId="{FFFE15FC-A298-47D8-B282-CEEF70B88AA9}" type="presParOf" srcId="{647D7948-9FA0-4FDD-8ED5-DD20225656BD}" destId="{A4EC680F-F9B3-4D14-AF7F-70B619CD334C}" srcOrd="3" destOrd="0" presId="urn:microsoft.com/office/officeart/2005/8/layout/orgChart1"/>
    <dgm:cxn modelId="{874A4877-6000-4BDB-8399-3D606AD81EE7}" type="presParOf" srcId="{A4EC680F-F9B3-4D14-AF7F-70B619CD334C}" destId="{E63FD9C2-E1C5-4240-82F3-52D560625B61}" srcOrd="0" destOrd="0" presId="urn:microsoft.com/office/officeart/2005/8/layout/orgChart1"/>
    <dgm:cxn modelId="{F1566A37-4E90-4061-9AFC-3CCE2F76AD7A}" type="presParOf" srcId="{E63FD9C2-E1C5-4240-82F3-52D560625B61}" destId="{1F7B957C-2073-471C-B066-E4E11EC234D2}" srcOrd="0" destOrd="0" presId="urn:microsoft.com/office/officeart/2005/8/layout/orgChart1"/>
    <dgm:cxn modelId="{E632C099-1EE1-43D3-9721-65519EB19DFF}" type="presParOf" srcId="{E63FD9C2-E1C5-4240-82F3-52D560625B61}" destId="{859F490C-98FB-4C51-8971-4E87FFCA4D57}" srcOrd="1" destOrd="0" presId="urn:microsoft.com/office/officeart/2005/8/layout/orgChart1"/>
    <dgm:cxn modelId="{DFE61561-0BF1-4340-A2F0-53425BED347C}" type="presParOf" srcId="{A4EC680F-F9B3-4D14-AF7F-70B619CD334C}" destId="{B27561E5-C54A-4C34-A904-E809E782A1E4}" srcOrd="1" destOrd="0" presId="urn:microsoft.com/office/officeart/2005/8/layout/orgChart1"/>
    <dgm:cxn modelId="{DEB696AC-D10F-474D-A222-CC21AA965E14}" type="presParOf" srcId="{B27561E5-C54A-4C34-A904-E809E782A1E4}" destId="{6FDB924B-A69D-4940-9E0F-CB3D33051A0A}" srcOrd="0" destOrd="0" presId="urn:microsoft.com/office/officeart/2005/8/layout/orgChart1"/>
    <dgm:cxn modelId="{6AFC3A5C-75B8-4453-8A87-2E975A518F6D}" type="presParOf" srcId="{B27561E5-C54A-4C34-A904-E809E782A1E4}" destId="{E03FF6FE-1963-431B-9B2D-EE3EAA758026}" srcOrd="1" destOrd="0" presId="urn:microsoft.com/office/officeart/2005/8/layout/orgChart1"/>
    <dgm:cxn modelId="{AB8D1309-83C2-4063-AFC2-2A5425F48725}" type="presParOf" srcId="{E03FF6FE-1963-431B-9B2D-EE3EAA758026}" destId="{CB56A363-D38D-421A-A94D-24F922C532E5}" srcOrd="0" destOrd="0" presId="urn:microsoft.com/office/officeart/2005/8/layout/orgChart1"/>
    <dgm:cxn modelId="{EFF9DB09-F689-45F4-A299-982DEBD43AEA}" type="presParOf" srcId="{CB56A363-D38D-421A-A94D-24F922C532E5}" destId="{34844D65-A298-41F8-A05E-3636291A3B2C}" srcOrd="0" destOrd="0" presId="urn:microsoft.com/office/officeart/2005/8/layout/orgChart1"/>
    <dgm:cxn modelId="{F55A8787-F419-4317-AF5B-C1B058F347C6}" type="presParOf" srcId="{CB56A363-D38D-421A-A94D-24F922C532E5}" destId="{A4E40565-640B-4B92-9260-D4162E945B69}" srcOrd="1" destOrd="0" presId="urn:microsoft.com/office/officeart/2005/8/layout/orgChart1"/>
    <dgm:cxn modelId="{EAEB8732-E1EE-4976-88F0-A850891CBC30}" type="presParOf" srcId="{E03FF6FE-1963-431B-9B2D-EE3EAA758026}" destId="{D84D735D-7A59-4D92-9BB1-370D72630EDD}" srcOrd="1" destOrd="0" presId="urn:microsoft.com/office/officeart/2005/8/layout/orgChart1"/>
    <dgm:cxn modelId="{FD4731C2-3C7D-4D9E-BC6A-7423D612192E}" type="presParOf" srcId="{D84D735D-7A59-4D92-9BB1-370D72630EDD}" destId="{0C92E7F2-BDBE-4CCD-B821-4D37BA1DF439}" srcOrd="0" destOrd="0" presId="urn:microsoft.com/office/officeart/2005/8/layout/orgChart1"/>
    <dgm:cxn modelId="{E9523D72-0BF5-47EC-BC6B-A2E1991DC888}" type="presParOf" srcId="{D84D735D-7A59-4D92-9BB1-370D72630EDD}" destId="{F5F57E0B-ED50-4E81-AB5C-642C3C1B9605}" srcOrd="1" destOrd="0" presId="urn:microsoft.com/office/officeart/2005/8/layout/orgChart1"/>
    <dgm:cxn modelId="{4CECE04F-D324-4061-874A-5EBFBA029622}" type="presParOf" srcId="{F5F57E0B-ED50-4E81-AB5C-642C3C1B9605}" destId="{AF8E3BF2-8D32-4175-B420-672FAB7F89C9}" srcOrd="0" destOrd="0" presId="urn:microsoft.com/office/officeart/2005/8/layout/orgChart1"/>
    <dgm:cxn modelId="{E1C934F6-6770-48F5-908C-0E8876CFA2D5}" type="presParOf" srcId="{AF8E3BF2-8D32-4175-B420-672FAB7F89C9}" destId="{D7D9E208-7D8D-4404-8D30-7E005FC03ED1}" srcOrd="0" destOrd="0" presId="urn:microsoft.com/office/officeart/2005/8/layout/orgChart1"/>
    <dgm:cxn modelId="{E480E66A-FC67-46D0-927D-BAA67CB65DDF}" type="presParOf" srcId="{AF8E3BF2-8D32-4175-B420-672FAB7F89C9}" destId="{294A1E6C-F666-4665-80E4-425B3294E03D}" srcOrd="1" destOrd="0" presId="urn:microsoft.com/office/officeart/2005/8/layout/orgChart1"/>
    <dgm:cxn modelId="{E76FA467-AEAC-4D80-AF3F-3F1044381C0E}" type="presParOf" srcId="{F5F57E0B-ED50-4E81-AB5C-642C3C1B9605}" destId="{28487301-1036-47CC-BAAC-B35F21DB156A}" srcOrd="1" destOrd="0" presId="urn:microsoft.com/office/officeart/2005/8/layout/orgChart1"/>
    <dgm:cxn modelId="{4C3811AB-E218-43FD-B51E-C49DC6ABC6CC}" type="presParOf" srcId="{F5F57E0B-ED50-4E81-AB5C-642C3C1B9605}" destId="{79831C46-932B-4767-BA7E-6EF4B39F01B9}" srcOrd="2" destOrd="0" presId="urn:microsoft.com/office/officeart/2005/8/layout/orgChart1"/>
    <dgm:cxn modelId="{DEDAB9B0-8B1C-4F9F-A6EC-E5354D6EBF87}" type="presParOf" srcId="{D84D735D-7A59-4D92-9BB1-370D72630EDD}" destId="{8B0E3F8B-B8C0-4D55-9657-3BA61B9A6BFE}" srcOrd="2" destOrd="0" presId="urn:microsoft.com/office/officeart/2005/8/layout/orgChart1"/>
    <dgm:cxn modelId="{0482FB79-B6AD-4C38-B638-23C75BD59BFB}" type="presParOf" srcId="{D84D735D-7A59-4D92-9BB1-370D72630EDD}" destId="{2DD4AEB4-914B-4E60-A06A-A503D2659718}" srcOrd="3" destOrd="0" presId="urn:microsoft.com/office/officeart/2005/8/layout/orgChart1"/>
    <dgm:cxn modelId="{20C76CA6-9BB4-416C-859B-3AD7B7CF58B4}" type="presParOf" srcId="{2DD4AEB4-914B-4E60-A06A-A503D2659718}" destId="{8E6FFEF3-A5FA-48BD-8759-DC6FACA6B618}" srcOrd="0" destOrd="0" presId="urn:microsoft.com/office/officeart/2005/8/layout/orgChart1"/>
    <dgm:cxn modelId="{3BD2FA82-9EDA-43DA-B91D-3D1B6F81914D}" type="presParOf" srcId="{8E6FFEF3-A5FA-48BD-8759-DC6FACA6B618}" destId="{AF137252-D13B-4C77-B83D-FA672636AA22}" srcOrd="0" destOrd="0" presId="urn:microsoft.com/office/officeart/2005/8/layout/orgChart1"/>
    <dgm:cxn modelId="{12D26624-9B46-4E82-8EEF-66DD7A92198D}" type="presParOf" srcId="{8E6FFEF3-A5FA-48BD-8759-DC6FACA6B618}" destId="{6E42CA67-4831-494A-A145-4C38E816ED26}" srcOrd="1" destOrd="0" presId="urn:microsoft.com/office/officeart/2005/8/layout/orgChart1"/>
    <dgm:cxn modelId="{41F45D19-3EDA-42E5-A5D1-597860941B8A}" type="presParOf" srcId="{2DD4AEB4-914B-4E60-A06A-A503D2659718}" destId="{3B151480-DB8B-49DC-A242-CCA6986C537D}" srcOrd="1" destOrd="0" presId="urn:microsoft.com/office/officeart/2005/8/layout/orgChart1"/>
    <dgm:cxn modelId="{7630250C-D963-48C0-8CE4-C762B834B3FB}" type="presParOf" srcId="{3B151480-DB8B-49DC-A242-CCA6986C537D}" destId="{B42388B7-EE48-48A6-9EBC-BB1988A9EA8E}" srcOrd="0" destOrd="0" presId="urn:microsoft.com/office/officeart/2005/8/layout/orgChart1"/>
    <dgm:cxn modelId="{CE32196D-82BA-4D77-BE1F-BD7667D85904}" type="presParOf" srcId="{3B151480-DB8B-49DC-A242-CCA6986C537D}" destId="{924CA40D-A983-4976-8E87-8D32A997753E}" srcOrd="1" destOrd="0" presId="urn:microsoft.com/office/officeart/2005/8/layout/orgChart1"/>
    <dgm:cxn modelId="{9DB91E6A-4E01-4BF4-BB40-B315366D0F2F}" type="presParOf" srcId="{924CA40D-A983-4976-8E87-8D32A997753E}" destId="{6B1F2771-2C92-4A61-9C13-F19AD3581AB7}" srcOrd="0" destOrd="0" presId="urn:microsoft.com/office/officeart/2005/8/layout/orgChart1"/>
    <dgm:cxn modelId="{23A2C6A6-B490-4C60-86A4-4B37EB09D4A2}" type="presParOf" srcId="{6B1F2771-2C92-4A61-9C13-F19AD3581AB7}" destId="{10F8C54C-3352-43AE-9967-EE736177C310}" srcOrd="0" destOrd="0" presId="urn:microsoft.com/office/officeart/2005/8/layout/orgChart1"/>
    <dgm:cxn modelId="{DDEE100F-2ADE-43ED-BADF-C13DBA89E356}" type="presParOf" srcId="{6B1F2771-2C92-4A61-9C13-F19AD3581AB7}" destId="{E61961CF-7C29-4DA6-9331-2E0A0EE7A1A3}" srcOrd="1" destOrd="0" presId="urn:microsoft.com/office/officeart/2005/8/layout/orgChart1"/>
    <dgm:cxn modelId="{777409FC-ECFA-4A15-9EF7-B245C8CC4608}" type="presParOf" srcId="{924CA40D-A983-4976-8E87-8D32A997753E}" destId="{2A627B9A-A877-4010-A523-8BED0E0AAFB0}" srcOrd="1" destOrd="0" presId="urn:microsoft.com/office/officeart/2005/8/layout/orgChart1"/>
    <dgm:cxn modelId="{F7EC1DF2-EB4A-436B-8136-70682210BBB4}" type="presParOf" srcId="{924CA40D-A983-4976-8E87-8D32A997753E}" destId="{32A84256-CB33-47D7-A079-266C70D2E31F}" srcOrd="2" destOrd="0" presId="urn:microsoft.com/office/officeart/2005/8/layout/orgChart1"/>
    <dgm:cxn modelId="{E0D73A1D-C37F-4EF6-9DD9-458F8A27C205}" type="presParOf" srcId="{2DD4AEB4-914B-4E60-A06A-A503D2659718}" destId="{B0A46DC2-6603-4401-ABA5-0B123EC30B6B}" srcOrd="2" destOrd="0" presId="urn:microsoft.com/office/officeart/2005/8/layout/orgChart1"/>
    <dgm:cxn modelId="{C1BF8BDB-6C94-486E-B240-30120CBBC25E}" type="presParOf" srcId="{E03FF6FE-1963-431B-9B2D-EE3EAA758026}" destId="{67122CF0-42BE-4B5F-A675-240223D7DE62}" srcOrd="2" destOrd="0" presId="urn:microsoft.com/office/officeart/2005/8/layout/orgChart1"/>
    <dgm:cxn modelId="{35E82439-79A1-4C95-BF18-CE380BF4C135}" type="presParOf" srcId="{B27561E5-C54A-4C34-A904-E809E782A1E4}" destId="{235726AF-A03C-4E8D-AA35-C5C3CFBA6E27}" srcOrd="2" destOrd="0" presId="urn:microsoft.com/office/officeart/2005/8/layout/orgChart1"/>
    <dgm:cxn modelId="{B9B1678A-882E-4444-A467-CB6BA47BEA19}" type="presParOf" srcId="{B27561E5-C54A-4C34-A904-E809E782A1E4}" destId="{0A37F8D0-D4D5-4D7D-9F4A-1D61609A1A7D}" srcOrd="3" destOrd="0" presId="urn:microsoft.com/office/officeart/2005/8/layout/orgChart1"/>
    <dgm:cxn modelId="{0A07A81D-E763-4C12-8D0A-5998107C2B59}" type="presParOf" srcId="{0A37F8D0-D4D5-4D7D-9F4A-1D61609A1A7D}" destId="{1C8A1EED-A855-4B5C-9914-D84F89B47E58}" srcOrd="0" destOrd="0" presId="urn:microsoft.com/office/officeart/2005/8/layout/orgChart1"/>
    <dgm:cxn modelId="{3F841CE3-973C-4424-B915-F4CACA7F4E22}" type="presParOf" srcId="{1C8A1EED-A855-4B5C-9914-D84F89B47E58}" destId="{FEDA4E38-A15F-4A0E-A4CE-0A8C16A793B4}" srcOrd="0" destOrd="0" presId="urn:microsoft.com/office/officeart/2005/8/layout/orgChart1"/>
    <dgm:cxn modelId="{9296633E-5446-4616-880D-1D4805DC0FAA}" type="presParOf" srcId="{1C8A1EED-A855-4B5C-9914-D84F89B47E58}" destId="{0F36B739-43B5-4078-8899-199371F0E436}" srcOrd="1" destOrd="0" presId="urn:microsoft.com/office/officeart/2005/8/layout/orgChart1"/>
    <dgm:cxn modelId="{445FB5FD-C037-49F4-8E77-2B2193AE0DBB}" type="presParOf" srcId="{0A37F8D0-D4D5-4D7D-9F4A-1D61609A1A7D}" destId="{D83A74A5-12DA-475D-A75A-C3BC833F3E32}" srcOrd="1" destOrd="0" presId="urn:microsoft.com/office/officeart/2005/8/layout/orgChart1"/>
    <dgm:cxn modelId="{F9D9BFEE-FCDB-4A93-9CC6-A0466BDB3EA2}" type="presParOf" srcId="{0A37F8D0-D4D5-4D7D-9F4A-1D61609A1A7D}" destId="{8D65072F-5049-46BA-AA60-6547219FB291}" srcOrd="2" destOrd="0" presId="urn:microsoft.com/office/officeart/2005/8/layout/orgChart1"/>
    <dgm:cxn modelId="{2B647274-9432-42D1-9CA0-F1EA636479E6}" type="presParOf" srcId="{B27561E5-C54A-4C34-A904-E809E782A1E4}" destId="{A94B9D39-DCDE-48FB-A261-9B7F36F4A8DB}" srcOrd="4" destOrd="0" presId="urn:microsoft.com/office/officeart/2005/8/layout/orgChart1"/>
    <dgm:cxn modelId="{A2E802C2-AF60-4888-8434-BEAD6F4589B2}" type="presParOf" srcId="{B27561E5-C54A-4C34-A904-E809E782A1E4}" destId="{ADBE5442-4DC7-47D2-910D-4C66DBA2AFE8}" srcOrd="5" destOrd="0" presId="urn:microsoft.com/office/officeart/2005/8/layout/orgChart1"/>
    <dgm:cxn modelId="{D26AC157-30C4-4D4D-93E3-5D1A7478C24B}" type="presParOf" srcId="{ADBE5442-4DC7-47D2-910D-4C66DBA2AFE8}" destId="{2E967250-2434-4EA7-97BF-535E6DD6575C}" srcOrd="0" destOrd="0" presId="urn:microsoft.com/office/officeart/2005/8/layout/orgChart1"/>
    <dgm:cxn modelId="{BCC5D3A0-76AD-4AA6-9BEF-DA7C7BABD563}" type="presParOf" srcId="{2E967250-2434-4EA7-97BF-535E6DD6575C}" destId="{F1191C75-30B5-4D58-9619-6ACEF0A92F3F}" srcOrd="0" destOrd="0" presId="urn:microsoft.com/office/officeart/2005/8/layout/orgChart1"/>
    <dgm:cxn modelId="{909F47CE-2FD6-44D9-93B9-CF3162F8E8D4}" type="presParOf" srcId="{2E967250-2434-4EA7-97BF-535E6DD6575C}" destId="{C2422F40-926B-4949-A2FD-FF4B5334DC78}" srcOrd="1" destOrd="0" presId="urn:microsoft.com/office/officeart/2005/8/layout/orgChart1"/>
    <dgm:cxn modelId="{588A8F48-8592-4620-BD09-299D2267CEE0}" type="presParOf" srcId="{ADBE5442-4DC7-47D2-910D-4C66DBA2AFE8}" destId="{33CA092B-6B08-4DA2-90D6-F3FD2CC52074}" srcOrd="1" destOrd="0" presId="urn:microsoft.com/office/officeart/2005/8/layout/orgChart1"/>
    <dgm:cxn modelId="{8A457B98-869E-4AD4-9A23-282F4707D706}" type="presParOf" srcId="{33CA092B-6B08-4DA2-90D6-F3FD2CC52074}" destId="{2214239E-594F-47E7-AA12-3F6684147F92}" srcOrd="0" destOrd="0" presId="urn:microsoft.com/office/officeart/2005/8/layout/orgChart1"/>
    <dgm:cxn modelId="{9D43A227-C398-4E8A-9B2F-71C5BD7F7562}" type="presParOf" srcId="{33CA092B-6B08-4DA2-90D6-F3FD2CC52074}" destId="{4843B577-CC19-4C61-B700-11B8C7665259}" srcOrd="1" destOrd="0" presId="urn:microsoft.com/office/officeart/2005/8/layout/orgChart1"/>
    <dgm:cxn modelId="{B08767CA-7A75-45A1-ACD1-8F861D2CFA82}" type="presParOf" srcId="{4843B577-CC19-4C61-B700-11B8C7665259}" destId="{C1AED42B-8AE5-4847-9FDD-3B4EB104C1AD}" srcOrd="0" destOrd="0" presId="urn:microsoft.com/office/officeart/2005/8/layout/orgChart1"/>
    <dgm:cxn modelId="{AF183946-2474-4203-98E4-C629B1226183}" type="presParOf" srcId="{C1AED42B-8AE5-4847-9FDD-3B4EB104C1AD}" destId="{0BA0987F-E9A3-4811-9F93-257AC322266E}" srcOrd="0" destOrd="0" presId="urn:microsoft.com/office/officeart/2005/8/layout/orgChart1"/>
    <dgm:cxn modelId="{CC6830BC-BD39-44FC-AA2D-65CB15DDB340}" type="presParOf" srcId="{C1AED42B-8AE5-4847-9FDD-3B4EB104C1AD}" destId="{F6163B0B-4A57-4A3D-8F97-0F7D838876B4}" srcOrd="1" destOrd="0" presId="urn:microsoft.com/office/officeart/2005/8/layout/orgChart1"/>
    <dgm:cxn modelId="{0BBCF161-399D-4B04-984E-49EF6455AA1B}" type="presParOf" srcId="{4843B577-CC19-4C61-B700-11B8C7665259}" destId="{A7C82536-102B-4D1A-9FA5-8AAAEB3C156D}" srcOrd="1" destOrd="0" presId="urn:microsoft.com/office/officeart/2005/8/layout/orgChart1"/>
    <dgm:cxn modelId="{2C07EF7B-6791-49C3-8330-B726333A30CB}" type="presParOf" srcId="{4843B577-CC19-4C61-B700-11B8C7665259}" destId="{7A587D2F-791B-47A2-8D25-43EFF578546A}" srcOrd="2" destOrd="0" presId="urn:microsoft.com/office/officeart/2005/8/layout/orgChart1"/>
    <dgm:cxn modelId="{42ED65F5-5528-4A89-9197-1AE3209258E8}" type="presParOf" srcId="{33CA092B-6B08-4DA2-90D6-F3FD2CC52074}" destId="{D514F36A-F6F3-4F23-A18D-71F047ECD266}" srcOrd="2" destOrd="0" presId="urn:microsoft.com/office/officeart/2005/8/layout/orgChart1"/>
    <dgm:cxn modelId="{D4E68961-4578-4D42-9E18-B428C8746F79}" type="presParOf" srcId="{33CA092B-6B08-4DA2-90D6-F3FD2CC52074}" destId="{34152AF1-2B87-4F4D-A69F-70D861174993}" srcOrd="3" destOrd="0" presId="urn:microsoft.com/office/officeart/2005/8/layout/orgChart1"/>
    <dgm:cxn modelId="{581AAEE6-41B8-41C9-92A4-C3E8C48E8994}" type="presParOf" srcId="{34152AF1-2B87-4F4D-A69F-70D861174993}" destId="{E9EB7272-04B1-4590-9A1E-91901E65951D}" srcOrd="0" destOrd="0" presId="urn:microsoft.com/office/officeart/2005/8/layout/orgChart1"/>
    <dgm:cxn modelId="{C94B421E-910C-4FB1-AA64-B77E318C982A}" type="presParOf" srcId="{E9EB7272-04B1-4590-9A1E-91901E65951D}" destId="{B00F6BD4-ABF1-4AA8-9600-B4BC850259A0}" srcOrd="0" destOrd="0" presId="urn:microsoft.com/office/officeart/2005/8/layout/orgChart1"/>
    <dgm:cxn modelId="{1ECCEB31-11AE-49B1-BBDB-F26E024F3FE8}" type="presParOf" srcId="{E9EB7272-04B1-4590-9A1E-91901E65951D}" destId="{1D90E46D-6376-40AD-97E5-87A5C5E0B57E}" srcOrd="1" destOrd="0" presId="urn:microsoft.com/office/officeart/2005/8/layout/orgChart1"/>
    <dgm:cxn modelId="{51C77A4E-092D-4A52-804B-E761080ED418}" type="presParOf" srcId="{34152AF1-2B87-4F4D-A69F-70D861174993}" destId="{6C097428-1D6F-4875-A595-D1C0D5DF774B}" srcOrd="1" destOrd="0" presId="urn:microsoft.com/office/officeart/2005/8/layout/orgChart1"/>
    <dgm:cxn modelId="{D7DA7098-CD29-44B1-8931-E8AB137E4965}" type="presParOf" srcId="{34152AF1-2B87-4F4D-A69F-70D861174993}" destId="{6CC9D3B9-F94B-462C-8115-D9E3EF248208}" srcOrd="2" destOrd="0" presId="urn:microsoft.com/office/officeart/2005/8/layout/orgChart1"/>
    <dgm:cxn modelId="{5DBF27E7-F5F1-46CA-AAE6-28684D4ED560}" type="presParOf" srcId="{ADBE5442-4DC7-47D2-910D-4C66DBA2AFE8}" destId="{15A4FC75-BF43-4D31-945E-1668EF25BBFE}" srcOrd="2" destOrd="0" presId="urn:microsoft.com/office/officeart/2005/8/layout/orgChart1"/>
    <dgm:cxn modelId="{65412026-A139-4DAA-816F-D8F4A5E28C76}" type="presParOf" srcId="{B27561E5-C54A-4C34-A904-E809E782A1E4}" destId="{BDFF6586-9A22-4B20-899D-AFCC0F17BD08}" srcOrd="6" destOrd="0" presId="urn:microsoft.com/office/officeart/2005/8/layout/orgChart1"/>
    <dgm:cxn modelId="{7A9EB673-8891-4E1E-BC91-5A17799A97F1}" type="presParOf" srcId="{B27561E5-C54A-4C34-A904-E809E782A1E4}" destId="{23DFC2E3-1645-410E-80DF-A34DC58AAC34}" srcOrd="7" destOrd="0" presId="urn:microsoft.com/office/officeart/2005/8/layout/orgChart1"/>
    <dgm:cxn modelId="{F55658F4-2385-4248-868D-E38A4FE22191}" type="presParOf" srcId="{23DFC2E3-1645-410E-80DF-A34DC58AAC34}" destId="{DFB7C3E2-5B1D-453D-9CBE-6A718E7D3E63}" srcOrd="0" destOrd="0" presId="urn:microsoft.com/office/officeart/2005/8/layout/orgChart1"/>
    <dgm:cxn modelId="{835A1131-795D-4A8D-82DB-C26F1D82BD68}" type="presParOf" srcId="{DFB7C3E2-5B1D-453D-9CBE-6A718E7D3E63}" destId="{F074FF94-C2E1-41A3-9048-F013D7A57F0E}" srcOrd="0" destOrd="0" presId="urn:microsoft.com/office/officeart/2005/8/layout/orgChart1"/>
    <dgm:cxn modelId="{3A208887-0E6C-4FEB-9844-9EC926B3EF55}" type="presParOf" srcId="{DFB7C3E2-5B1D-453D-9CBE-6A718E7D3E63}" destId="{35035F8D-C5AC-413F-B6AA-3F64598F1ED7}" srcOrd="1" destOrd="0" presId="urn:microsoft.com/office/officeart/2005/8/layout/orgChart1"/>
    <dgm:cxn modelId="{B30116C9-EBED-4C0F-AB28-102130E6C4AA}" type="presParOf" srcId="{23DFC2E3-1645-410E-80DF-A34DC58AAC34}" destId="{E6E8EF41-71FF-424F-A090-289FED4C79CC}" srcOrd="1" destOrd="0" presId="urn:microsoft.com/office/officeart/2005/8/layout/orgChart1"/>
    <dgm:cxn modelId="{69A970BE-2FA6-4EB3-9762-66EDA0A0AA36}" type="presParOf" srcId="{23DFC2E3-1645-410E-80DF-A34DC58AAC34}" destId="{3C876EF6-5442-41D9-A089-7DFE5CD0C58D}" srcOrd="2" destOrd="0" presId="urn:microsoft.com/office/officeart/2005/8/layout/orgChart1"/>
    <dgm:cxn modelId="{B3AD8C85-44DB-4941-9556-259AB1E9BFA5}" type="presParOf" srcId="{B27561E5-C54A-4C34-A904-E809E782A1E4}" destId="{985AA6FC-7B3F-4821-864E-39380E8DA475}" srcOrd="8" destOrd="0" presId="urn:microsoft.com/office/officeart/2005/8/layout/orgChart1"/>
    <dgm:cxn modelId="{DB6D84B1-524D-47C9-93A1-CD52353F8417}" type="presParOf" srcId="{B27561E5-C54A-4C34-A904-E809E782A1E4}" destId="{E1CF560F-7CA1-4E61-9017-3600DD63956A}" srcOrd="9" destOrd="0" presId="urn:microsoft.com/office/officeart/2005/8/layout/orgChart1"/>
    <dgm:cxn modelId="{95D36248-2F1E-4AF5-AB97-AAC5C6A57110}" type="presParOf" srcId="{E1CF560F-7CA1-4E61-9017-3600DD63956A}" destId="{BB8CB65F-8F57-43EA-B39F-DE2AFFA500EA}" srcOrd="0" destOrd="0" presId="urn:microsoft.com/office/officeart/2005/8/layout/orgChart1"/>
    <dgm:cxn modelId="{FF294C9E-C2A1-4CED-8E6F-3D19BB657A49}" type="presParOf" srcId="{BB8CB65F-8F57-43EA-B39F-DE2AFFA500EA}" destId="{677E80E2-764A-48C4-B288-B4AA88AAF875}" srcOrd="0" destOrd="0" presId="urn:microsoft.com/office/officeart/2005/8/layout/orgChart1"/>
    <dgm:cxn modelId="{25AF7593-3F8C-44AF-BCBB-292B02C5B4C8}" type="presParOf" srcId="{BB8CB65F-8F57-43EA-B39F-DE2AFFA500EA}" destId="{AE8A2893-9C4B-4312-AAEC-51CCD033E1DD}" srcOrd="1" destOrd="0" presId="urn:microsoft.com/office/officeart/2005/8/layout/orgChart1"/>
    <dgm:cxn modelId="{C489B8CC-CC1F-4A6D-8B50-04783A076B29}" type="presParOf" srcId="{E1CF560F-7CA1-4E61-9017-3600DD63956A}" destId="{261D3E1B-6D8C-4EA0-BEE0-10074077294E}" srcOrd="1" destOrd="0" presId="urn:microsoft.com/office/officeart/2005/8/layout/orgChart1"/>
    <dgm:cxn modelId="{D5441BCA-3524-4142-81E3-F96C0C84179E}" type="presParOf" srcId="{261D3E1B-6D8C-4EA0-BEE0-10074077294E}" destId="{504B2947-AA45-4DED-803B-9C1E7FC813B9}" srcOrd="0" destOrd="0" presId="urn:microsoft.com/office/officeart/2005/8/layout/orgChart1"/>
    <dgm:cxn modelId="{E9F9F255-9DA1-4551-AC84-2EB348D115BF}" type="presParOf" srcId="{261D3E1B-6D8C-4EA0-BEE0-10074077294E}" destId="{D5687B1D-3ABC-4AFA-8F75-8F2E71EA2640}" srcOrd="1" destOrd="0" presId="urn:microsoft.com/office/officeart/2005/8/layout/orgChart1"/>
    <dgm:cxn modelId="{7B67461C-EA61-4369-80A7-D77ACDEB790A}" type="presParOf" srcId="{D5687B1D-3ABC-4AFA-8F75-8F2E71EA2640}" destId="{3520F086-7A6C-4A00-929D-103519AA4161}" srcOrd="0" destOrd="0" presId="urn:microsoft.com/office/officeart/2005/8/layout/orgChart1"/>
    <dgm:cxn modelId="{B1D7F244-5B66-4023-80FE-51D1AAB41A54}" type="presParOf" srcId="{3520F086-7A6C-4A00-929D-103519AA4161}" destId="{BDBC228F-6913-4218-84F7-3DE9632622A8}" srcOrd="0" destOrd="0" presId="urn:microsoft.com/office/officeart/2005/8/layout/orgChart1"/>
    <dgm:cxn modelId="{4466A5FB-C179-464E-A611-D2426699FB2F}" type="presParOf" srcId="{3520F086-7A6C-4A00-929D-103519AA4161}" destId="{EF0103AB-8038-4430-A4CF-89546FE50E29}" srcOrd="1" destOrd="0" presId="urn:microsoft.com/office/officeart/2005/8/layout/orgChart1"/>
    <dgm:cxn modelId="{AE954259-E2A6-40D8-ABB7-50090F453054}" type="presParOf" srcId="{D5687B1D-3ABC-4AFA-8F75-8F2E71EA2640}" destId="{3259E128-C062-4001-A850-544A64944F85}" srcOrd="1" destOrd="0" presId="urn:microsoft.com/office/officeart/2005/8/layout/orgChart1"/>
    <dgm:cxn modelId="{DA828BAB-D9B2-4C60-8C96-62A109E977E3}" type="presParOf" srcId="{D5687B1D-3ABC-4AFA-8F75-8F2E71EA2640}" destId="{35B7E5AF-231B-45D2-BF77-A2CD8DB4EB54}" srcOrd="2" destOrd="0" presId="urn:microsoft.com/office/officeart/2005/8/layout/orgChart1"/>
    <dgm:cxn modelId="{FD53A2C7-3462-45AC-9772-5ACDC080B53A}" type="presParOf" srcId="{261D3E1B-6D8C-4EA0-BEE0-10074077294E}" destId="{B82A164A-2084-4C7A-97B7-86723A41504A}" srcOrd="2" destOrd="0" presId="urn:microsoft.com/office/officeart/2005/8/layout/orgChart1"/>
    <dgm:cxn modelId="{6B267E01-61F1-4D02-AA13-74942452A774}" type="presParOf" srcId="{261D3E1B-6D8C-4EA0-BEE0-10074077294E}" destId="{D089036F-A3E2-4B1E-9214-FE2B4CBC85F1}" srcOrd="3" destOrd="0" presId="urn:microsoft.com/office/officeart/2005/8/layout/orgChart1"/>
    <dgm:cxn modelId="{D01F32EC-2FFD-42DA-BC9B-B1F21D360996}" type="presParOf" srcId="{D089036F-A3E2-4B1E-9214-FE2B4CBC85F1}" destId="{C1A69847-AA02-4924-8A83-C4EFD9BC167B}" srcOrd="0" destOrd="0" presId="urn:microsoft.com/office/officeart/2005/8/layout/orgChart1"/>
    <dgm:cxn modelId="{EFA9AEC3-5387-4685-9777-B9F139A42EFC}" type="presParOf" srcId="{C1A69847-AA02-4924-8A83-C4EFD9BC167B}" destId="{59821AC6-4C39-4F50-A483-C9B36280D31B}" srcOrd="0" destOrd="0" presId="urn:microsoft.com/office/officeart/2005/8/layout/orgChart1"/>
    <dgm:cxn modelId="{91966347-1CB9-42FE-9483-753D524D0E76}" type="presParOf" srcId="{C1A69847-AA02-4924-8A83-C4EFD9BC167B}" destId="{45428FDE-0ACA-472E-81F1-726EDD13533E}" srcOrd="1" destOrd="0" presId="urn:microsoft.com/office/officeart/2005/8/layout/orgChart1"/>
    <dgm:cxn modelId="{4CE77017-2E49-4263-92C2-FCD9DAAE72FA}" type="presParOf" srcId="{D089036F-A3E2-4B1E-9214-FE2B4CBC85F1}" destId="{EBF3B30A-D974-44BF-90A9-85C1FE6791B9}" srcOrd="1" destOrd="0" presId="urn:microsoft.com/office/officeart/2005/8/layout/orgChart1"/>
    <dgm:cxn modelId="{E17559DE-772F-44BF-8EA8-3946B595F81F}" type="presParOf" srcId="{D089036F-A3E2-4B1E-9214-FE2B4CBC85F1}" destId="{EC4544DB-C4E1-455D-B653-E831F16456CD}" srcOrd="2" destOrd="0" presId="urn:microsoft.com/office/officeart/2005/8/layout/orgChart1"/>
    <dgm:cxn modelId="{74A62AF2-5847-4D53-8DBF-2D5E996745A8}" type="presParOf" srcId="{E1CF560F-7CA1-4E61-9017-3600DD63956A}" destId="{0E6BB1C3-31F5-4CE6-9053-0A345C56523D}" srcOrd="2" destOrd="0" presId="urn:microsoft.com/office/officeart/2005/8/layout/orgChart1"/>
    <dgm:cxn modelId="{30935FB5-A571-4EAD-B722-9D5066906454}" type="presParOf" srcId="{B27561E5-C54A-4C34-A904-E809E782A1E4}" destId="{663F5D65-5CA6-4C1F-96E4-4126F65DC656}" srcOrd="10" destOrd="0" presId="urn:microsoft.com/office/officeart/2005/8/layout/orgChart1"/>
    <dgm:cxn modelId="{F8F8BC64-7BAA-4DBC-91A0-0AB0D438DE53}" type="presParOf" srcId="{B27561E5-C54A-4C34-A904-E809E782A1E4}" destId="{77C9B4AB-218D-4248-A613-4FCDDD0F1B8C}" srcOrd="11" destOrd="0" presId="urn:microsoft.com/office/officeart/2005/8/layout/orgChart1"/>
    <dgm:cxn modelId="{6BC7C5AD-1F30-4A6B-924E-E97003C2DA72}" type="presParOf" srcId="{77C9B4AB-218D-4248-A613-4FCDDD0F1B8C}" destId="{DAC290BA-F1DA-4121-BB16-637EA332AB66}" srcOrd="0" destOrd="0" presId="urn:microsoft.com/office/officeart/2005/8/layout/orgChart1"/>
    <dgm:cxn modelId="{83F1B991-0C23-4844-BA27-60DD7551EA6B}" type="presParOf" srcId="{DAC290BA-F1DA-4121-BB16-637EA332AB66}" destId="{4A66EF56-E95E-4C5E-8A00-D4BC1B0E74EA}" srcOrd="0" destOrd="0" presId="urn:microsoft.com/office/officeart/2005/8/layout/orgChart1"/>
    <dgm:cxn modelId="{AAD7FC2D-844B-43F4-8066-4A920B24634C}" type="presParOf" srcId="{DAC290BA-F1DA-4121-BB16-637EA332AB66}" destId="{09A730B4-BB11-46B7-9A5E-1FC68D355386}" srcOrd="1" destOrd="0" presId="urn:microsoft.com/office/officeart/2005/8/layout/orgChart1"/>
    <dgm:cxn modelId="{4FE77022-E7FB-446A-9175-1E09FD89E272}" type="presParOf" srcId="{77C9B4AB-218D-4248-A613-4FCDDD0F1B8C}" destId="{BC4A81A5-5688-429C-A58B-D7E26D21CCF2}" srcOrd="1" destOrd="0" presId="urn:microsoft.com/office/officeart/2005/8/layout/orgChart1"/>
    <dgm:cxn modelId="{4211AC40-DDFD-4BBE-9FA2-6799029C843C}" type="presParOf" srcId="{77C9B4AB-218D-4248-A613-4FCDDD0F1B8C}" destId="{A92347CA-1B02-4276-A606-765E6C6DCBAE}" srcOrd="2" destOrd="0" presId="urn:microsoft.com/office/officeart/2005/8/layout/orgChart1"/>
    <dgm:cxn modelId="{8CCCB130-E195-47D7-9083-415F236646FF}" type="presParOf" srcId="{A4EC680F-F9B3-4D14-AF7F-70B619CD334C}" destId="{009597E1-1440-424B-9FB2-DF2D34E60B90}" srcOrd="2" destOrd="0" presId="urn:microsoft.com/office/officeart/2005/8/layout/orgChart1"/>
    <dgm:cxn modelId="{595A08D5-8177-4C9D-BF14-3444AF9563AD}" type="presParOf" srcId="{13AC8237-AF28-4AA0-8664-0656D5E3BCB4}" destId="{7FC7800D-6B71-401C-BC36-640DC3FAC68B}" srcOrd="2" destOrd="0" presId="urn:microsoft.com/office/officeart/2005/8/layout/orgChart1"/>
    <dgm:cxn modelId="{7F1F5A00-B4CC-4DD9-9476-D85857E5DE12}" type="presParOf" srcId="{3FD85B52-01CE-4084-BDCE-55DFC77DC36A}" destId="{41141BB3-1832-4E27-A8D5-9ABB96A574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F1DFE7-6EAB-4BED-A3D3-DAB28E632F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29589B3-6F5B-4AF8-A05E-0C679C3FEDA0}">
      <dgm:prSet phldrT="[Tekst]" custT="1"/>
      <dgm:spPr/>
      <dgm:t>
        <a:bodyPr/>
        <a:lstStyle/>
        <a:p>
          <a:pPr algn="l"/>
          <a:r>
            <a:rPr lang="pl-PL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decyzjach dot. emisji substancji do powietrza, pozwoleniach na wprowadzanie gazów lub pyłów do powietrza, pozwoleniach zintegrowanych</a:t>
          </a:r>
          <a:endParaRPr lang="pl-PL" sz="1600" dirty="0">
            <a:solidFill>
              <a:schemeClr val="tx1"/>
            </a:solidFill>
          </a:endParaRPr>
        </a:p>
      </dgm:t>
    </dgm:pt>
    <dgm:pt modelId="{283C2E33-FC6C-4D8B-A979-CF8E7F14AE07}" type="parTrans" cxnId="{4B26F4BA-9BE2-49CC-B78A-6477313032CF}">
      <dgm:prSet/>
      <dgm:spPr/>
      <dgm:t>
        <a:bodyPr/>
        <a:lstStyle/>
        <a:p>
          <a:pPr algn="l"/>
          <a:endParaRPr lang="pl-PL">
            <a:solidFill>
              <a:schemeClr val="tx1"/>
            </a:solidFill>
          </a:endParaRPr>
        </a:p>
      </dgm:t>
    </dgm:pt>
    <dgm:pt modelId="{C46838E5-1DCD-4F71-A898-F4BAE017885A}" type="sibTrans" cxnId="{4B26F4BA-9BE2-49CC-B78A-6477313032CF}">
      <dgm:prSet/>
      <dgm:spPr/>
      <dgm:t>
        <a:bodyPr/>
        <a:lstStyle/>
        <a:p>
          <a:pPr algn="l"/>
          <a:endParaRPr lang="pl-PL">
            <a:solidFill>
              <a:schemeClr val="tx1"/>
            </a:solidFill>
          </a:endParaRPr>
        </a:p>
      </dgm:t>
    </dgm:pt>
    <dgm:pt modelId="{498FDFB2-7610-4AAC-9BDE-93ACFB890AED}">
      <dgm:prSet phldrT="[Tekst]" custT="1"/>
      <dgm:spPr/>
      <dgm:t>
        <a:bodyPr vert="vert"/>
        <a:lstStyle/>
        <a:p>
          <a:pPr algn="ctr"/>
          <a:r>
            <a:rPr lang="pl-PL" sz="1600" dirty="0"/>
            <a:t>przekazywanie zarządowi województwa informacji o</a:t>
          </a:r>
        </a:p>
      </dgm:t>
    </dgm:pt>
    <dgm:pt modelId="{310C1434-F174-44AF-875A-41259E7B8255}" type="parTrans" cxnId="{866F8C13-7AC1-4EE3-B052-7EAD05D150B3}">
      <dgm:prSet/>
      <dgm:spPr/>
      <dgm:t>
        <a:bodyPr/>
        <a:lstStyle/>
        <a:p>
          <a:pPr algn="l"/>
          <a:endParaRPr lang="pl-PL">
            <a:solidFill>
              <a:schemeClr val="tx1"/>
            </a:solidFill>
          </a:endParaRPr>
        </a:p>
      </dgm:t>
    </dgm:pt>
    <dgm:pt modelId="{FF71FCF9-0B25-4B19-8707-3556C4950262}" type="sibTrans" cxnId="{866F8C13-7AC1-4EE3-B052-7EAD05D150B3}">
      <dgm:prSet/>
      <dgm:spPr/>
      <dgm:t>
        <a:bodyPr/>
        <a:lstStyle/>
        <a:p>
          <a:pPr algn="l"/>
          <a:endParaRPr lang="pl-PL">
            <a:solidFill>
              <a:schemeClr val="tx1"/>
            </a:solidFill>
          </a:endParaRPr>
        </a:p>
      </dgm:t>
    </dgm:pt>
    <dgm:pt modelId="{C131A29A-7267-4D6D-BC71-F422082342E9}">
      <dgm:prSet phldrT="[Tekst]" custT="1"/>
      <dgm:spPr/>
      <dgm:t>
        <a:bodyPr/>
        <a:lstStyle/>
        <a:p>
          <a:pPr algn="l"/>
          <a:r>
            <a:rPr lang="pl-PL" sz="1600" dirty="0">
              <a:solidFill>
                <a:schemeClr val="tx1"/>
              </a:solidFill>
            </a:rPr>
            <a:t>decyzjach w tym uchwałach dot. realizacji działań mających na celu ograniczenie emisji substancji ze źródeł bytowo-komunalnych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b="1" dirty="0">
              <a:solidFill>
                <a:schemeClr val="tx1"/>
              </a:solidFill>
            </a:rPr>
            <a:t>(załącznik 5 rozdział 5)</a:t>
          </a:r>
        </a:p>
      </dgm:t>
    </dgm:pt>
    <dgm:pt modelId="{6E2D67E6-DBF2-450E-A9BD-C0F899F06C25}" type="parTrans" cxnId="{3AFD4BD5-36AA-481E-9429-5ED45B8CEB7B}">
      <dgm:prSet/>
      <dgm:spPr/>
      <dgm:t>
        <a:bodyPr/>
        <a:lstStyle/>
        <a:p>
          <a:pPr algn="l"/>
          <a:endParaRPr lang="pl-PL">
            <a:solidFill>
              <a:schemeClr val="tx1"/>
            </a:solidFill>
          </a:endParaRPr>
        </a:p>
      </dgm:t>
    </dgm:pt>
    <dgm:pt modelId="{B089E23F-72CA-4A40-910A-CCEC3177EB20}" type="sibTrans" cxnId="{3AFD4BD5-36AA-481E-9429-5ED45B8CEB7B}">
      <dgm:prSet/>
      <dgm:spPr/>
      <dgm:t>
        <a:bodyPr/>
        <a:lstStyle/>
        <a:p>
          <a:pPr algn="l"/>
          <a:endParaRPr lang="pl-PL">
            <a:solidFill>
              <a:schemeClr val="tx1"/>
            </a:solidFill>
          </a:endParaRPr>
        </a:p>
      </dgm:t>
    </dgm:pt>
    <dgm:pt modelId="{A8BF3DE1-B695-4026-9145-10FD46B97582}">
      <dgm:prSet phldrT="[Tekst]" custT="1"/>
      <dgm:spPr/>
      <dgm:t>
        <a:bodyPr/>
        <a:lstStyle/>
        <a:p>
          <a:pPr algn="l"/>
          <a:r>
            <a:rPr lang="pl-PL" sz="1600" dirty="0">
              <a:solidFill>
                <a:schemeClr val="tx1"/>
              </a:solidFill>
            </a:rPr>
            <a:t>działaniach podjętych w celu wdrożenia realizacji POP</a:t>
          </a:r>
        </a:p>
      </dgm:t>
    </dgm:pt>
    <dgm:pt modelId="{C76EDC31-71FF-4D06-B08D-73CE08618B53}" type="parTrans" cxnId="{285361EB-C28F-48B3-B5ED-6064972C9FD9}">
      <dgm:prSet/>
      <dgm:spPr/>
      <dgm:t>
        <a:bodyPr/>
        <a:lstStyle/>
        <a:p>
          <a:pPr algn="l"/>
          <a:endParaRPr lang="pl-PL"/>
        </a:p>
      </dgm:t>
    </dgm:pt>
    <dgm:pt modelId="{95ABBAFF-1763-40E2-B949-AB2809085469}" type="sibTrans" cxnId="{285361EB-C28F-48B3-B5ED-6064972C9FD9}">
      <dgm:prSet/>
      <dgm:spPr/>
      <dgm:t>
        <a:bodyPr/>
        <a:lstStyle/>
        <a:p>
          <a:pPr algn="l"/>
          <a:endParaRPr lang="pl-PL"/>
        </a:p>
      </dgm:t>
    </dgm:pt>
    <dgm:pt modelId="{D554748F-E430-423E-933E-B9AE8728E432}">
      <dgm:prSet custT="1"/>
      <dgm:spPr/>
      <dgm:t>
        <a:bodyPr/>
        <a:lstStyle/>
        <a:p>
          <a:pPr algn="l"/>
          <a:r>
            <a:rPr lang="pl-PL" sz="1600" dirty="0">
              <a:solidFill>
                <a:schemeClr val="tx1"/>
              </a:solidFill>
            </a:rPr>
            <a:t>dotyczących realizacji PDK</a:t>
          </a:r>
        </a:p>
      </dgm:t>
    </dgm:pt>
    <dgm:pt modelId="{219DD50A-F734-4745-9A4B-2A9A37D9CF94}" type="parTrans" cxnId="{336CC439-39E1-4600-AA48-87854AE62F4C}">
      <dgm:prSet/>
      <dgm:spPr/>
      <dgm:t>
        <a:bodyPr/>
        <a:lstStyle/>
        <a:p>
          <a:pPr algn="l"/>
          <a:endParaRPr lang="pl-PL"/>
        </a:p>
      </dgm:t>
    </dgm:pt>
    <dgm:pt modelId="{D530EBEC-9907-4354-AA57-5A6E9AAC8B7B}" type="sibTrans" cxnId="{336CC439-39E1-4600-AA48-87854AE62F4C}">
      <dgm:prSet/>
      <dgm:spPr/>
      <dgm:t>
        <a:bodyPr/>
        <a:lstStyle/>
        <a:p>
          <a:pPr algn="l"/>
          <a:endParaRPr lang="pl-PL"/>
        </a:p>
      </dgm:t>
    </dgm:pt>
    <dgm:pt modelId="{C3E7DDAB-3C18-4801-9DD6-BCA3D99591EA}">
      <dgm:prSet phldrT="[Tekst]" custT="1"/>
      <dgm:spPr/>
      <dgm:t>
        <a:bodyPr/>
        <a:lstStyle/>
        <a:p>
          <a:pPr algn="l"/>
          <a:r>
            <a:rPr lang="pl-PL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przyjmowanych zgłoszeniach eksploatacji instalacji</a:t>
          </a:r>
          <a:endParaRPr lang="pl-PL" sz="1600" dirty="0">
            <a:solidFill>
              <a:schemeClr val="tx1"/>
            </a:solidFill>
          </a:endParaRPr>
        </a:p>
      </dgm:t>
    </dgm:pt>
    <dgm:pt modelId="{B090968D-F7A0-4DB8-8EAE-63473978B37B}" type="parTrans" cxnId="{FA92BF3B-0867-4DAB-ADDA-C6F20C1C82E3}">
      <dgm:prSet/>
      <dgm:spPr/>
      <dgm:t>
        <a:bodyPr/>
        <a:lstStyle/>
        <a:p>
          <a:pPr algn="l"/>
          <a:endParaRPr lang="pl-PL"/>
        </a:p>
      </dgm:t>
    </dgm:pt>
    <dgm:pt modelId="{CB05E272-CFD3-4A43-88A0-3CD6A0CA3D79}" type="sibTrans" cxnId="{FA92BF3B-0867-4DAB-ADDA-C6F20C1C82E3}">
      <dgm:prSet/>
      <dgm:spPr/>
      <dgm:t>
        <a:bodyPr/>
        <a:lstStyle/>
        <a:p>
          <a:pPr algn="l"/>
          <a:endParaRPr lang="pl-PL"/>
        </a:p>
      </dgm:t>
    </dgm:pt>
    <dgm:pt modelId="{249811A1-E117-42AE-BD48-C0DC476F9C42}" type="pres">
      <dgm:prSet presAssocID="{FEF1DFE7-6EAB-4BED-A3D3-DAB28E632F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7DF9DE-2627-428F-94B6-EACF6592F8FB}" type="pres">
      <dgm:prSet presAssocID="{498FDFB2-7610-4AAC-9BDE-93ACFB890AED}" presName="root1" presStyleCnt="0"/>
      <dgm:spPr/>
    </dgm:pt>
    <dgm:pt modelId="{E055551F-94BE-46EA-865D-E62D4D28DFBA}" type="pres">
      <dgm:prSet presAssocID="{498FDFB2-7610-4AAC-9BDE-93ACFB890AED}" presName="LevelOneTextNode" presStyleLbl="node0" presStyleIdx="0" presStyleCnt="1" custScaleX="245142">
        <dgm:presLayoutVars>
          <dgm:chPref val="3"/>
        </dgm:presLayoutVars>
      </dgm:prSet>
      <dgm:spPr/>
    </dgm:pt>
    <dgm:pt modelId="{47BB3C80-D013-4A58-8AD8-08BA7F19F56E}" type="pres">
      <dgm:prSet presAssocID="{498FDFB2-7610-4AAC-9BDE-93ACFB890AED}" presName="level2hierChild" presStyleCnt="0"/>
      <dgm:spPr/>
    </dgm:pt>
    <dgm:pt modelId="{250B45A7-E697-41B0-BCFF-74D2F4FE9340}" type="pres">
      <dgm:prSet presAssocID="{283C2E33-FC6C-4D8B-A979-CF8E7F14AE07}" presName="conn2-1" presStyleLbl="parChTrans1D2" presStyleIdx="0" presStyleCnt="5"/>
      <dgm:spPr/>
    </dgm:pt>
    <dgm:pt modelId="{110E3441-5ABF-4F5E-82E2-E6041852B108}" type="pres">
      <dgm:prSet presAssocID="{283C2E33-FC6C-4D8B-A979-CF8E7F14AE07}" presName="connTx" presStyleLbl="parChTrans1D2" presStyleIdx="0" presStyleCnt="5"/>
      <dgm:spPr/>
    </dgm:pt>
    <dgm:pt modelId="{EA348682-292C-4C6B-94E3-F69173C0475B}" type="pres">
      <dgm:prSet presAssocID="{E29589B3-6F5B-4AF8-A05E-0C679C3FEDA0}" presName="root2" presStyleCnt="0"/>
      <dgm:spPr/>
    </dgm:pt>
    <dgm:pt modelId="{49036AA9-57B4-4458-AFD8-BA36662C90AB}" type="pres">
      <dgm:prSet presAssocID="{E29589B3-6F5B-4AF8-A05E-0C679C3FEDA0}" presName="LevelTwoTextNode" presStyleLbl="node2" presStyleIdx="0" presStyleCnt="5" custScaleX="278097">
        <dgm:presLayoutVars>
          <dgm:chPref val="3"/>
        </dgm:presLayoutVars>
      </dgm:prSet>
      <dgm:spPr/>
    </dgm:pt>
    <dgm:pt modelId="{7575133B-B68C-4FE8-9F1D-706C258C135C}" type="pres">
      <dgm:prSet presAssocID="{E29589B3-6F5B-4AF8-A05E-0C679C3FEDA0}" presName="level3hierChild" presStyleCnt="0"/>
      <dgm:spPr/>
    </dgm:pt>
    <dgm:pt modelId="{BF7C3E80-F227-4B90-A383-F2870C08C622}" type="pres">
      <dgm:prSet presAssocID="{B090968D-F7A0-4DB8-8EAE-63473978B37B}" presName="conn2-1" presStyleLbl="parChTrans1D2" presStyleIdx="1" presStyleCnt="5"/>
      <dgm:spPr/>
    </dgm:pt>
    <dgm:pt modelId="{0690FFA4-79F8-485E-B3D8-0ACE3C49D7CC}" type="pres">
      <dgm:prSet presAssocID="{B090968D-F7A0-4DB8-8EAE-63473978B37B}" presName="connTx" presStyleLbl="parChTrans1D2" presStyleIdx="1" presStyleCnt="5"/>
      <dgm:spPr/>
    </dgm:pt>
    <dgm:pt modelId="{D446E314-0597-447D-ABCE-9F599A4F5842}" type="pres">
      <dgm:prSet presAssocID="{C3E7DDAB-3C18-4801-9DD6-BCA3D99591EA}" presName="root2" presStyleCnt="0"/>
      <dgm:spPr/>
    </dgm:pt>
    <dgm:pt modelId="{291ECE46-7F8A-4333-90A4-D59D5B2F46EE}" type="pres">
      <dgm:prSet presAssocID="{C3E7DDAB-3C18-4801-9DD6-BCA3D99591EA}" presName="LevelTwoTextNode" presStyleLbl="node2" presStyleIdx="1" presStyleCnt="5" custScaleX="277764">
        <dgm:presLayoutVars>
          <dgm:chPref val="3"/>
        </dgm:presLayoutVars>
      </dgm:prSet>
      <dgm:spPr/>
    </dgm:pt>
    <dgm:pt modelId="{38116756-CB00-40E6-8586-221805127B81}" type="pres">
      <dgm:prSet presAssocID="{C3E7DDAB-3C18-4801-9DD6-BCA3D99591EA}" presName="level3hierChild" presStyleCnt="0"/>
      <dgm:spPr/>
    </dgm:pt>
    <dgm:pt modelId="{216EEB09-0251-4B03-9FC6-A339A4A09A83}" type="pres">
      <dgm:prSet presAssocID="{6E2D67E6-DBF2-450E-A9BD-C0F899F06C25}" presName="conn2-1" presStyleLbl="parChTrans1D2" presStyleIdx="2" presStyleCnt="5"/>
      <dgm:spPr/>
    </dgm:pt>
    <dgm:pt modelId="{EDA58B5B-3E0F-43DC-8AF0-3355D0548E87}" type="pres">
      <dgm:prSet presAssocID="{6E2D67E6-DBF2-450E-A9BD-C0F899F06C25}" presName="connTx" presStyleLbl="parChTrans1D2" presStyleIdx="2" presStyleCnt="5"/>
      <dgm:spPr/>
    </dgm:pt>
    <dgm:pt modelId="{5632B8DD-CCE8-42CC-8E38-55CE373BD521}" type="pres">
      <dgm:prSet presAssocID="{C131A29A-7267-4D6D-BC71-F422082342E9}" presName="root2" presStyleCnt="0"/>
      <dgm:spPr/>
    </dgm:pt>
    <dgm:pt modelId="{41EBDF5E-1EA0-4B26-868F-097F5BDF6C8B}" type="pres">
      <dgm:prSet presAssocID="{C131A29A-7267-4D6D-BC71-F422082342E9}" presName="LevelTwoTextNode" presStyleLbl="node2" presStyleIdx="2" presStyleCnt="5" custScaleX="278097">
        <dgm:presLayoutVars>
          <dgm:chPref val="3"/>
        </dgm:presLayoutVars>
      </dgm:prSet>
      <dgm:spPr/>
    </dgm:pt>
    <dgm:pt modelId="{05825738-EC9F-4D31-BC17-1036D6D294CA}" type="pres">
      <dgm:prSet presAssocID="{C131A29A-7267-4D6D-BC71-F422082342E9}" presName="level3hierChild" presStyleCnt="0"/>
      <dgm:spPr/>
    </dgm:pt>
    <dgm:pt modelId="{BC61FB46-8202-4070-B210-F124DFE3520D}" type="pres">
      <dgm:prSet presAssocID="{C76EDC31-71FF-4D06-B08D-73CE08618B53}" presName="conn2-1" presStyleLbl="parChTrans1D2" presStyleIdx="3" presStyleCnt="5"/>
      <dgm:spPr/>
    </dgm:pt>
    <dgm:pt modelId="{2BC451C7-0729-4545-AB27-AF5112045CEA}" type="pres">
      <dgm:prSet presAssocID="{C76EDC31-71FF-4D06-B08D-73CE08618B53}" presName="connTx" presStyleLbl="parChTrans1D2" presStyleIdx="3" presStyleCnt="5"/>
      <dgm:spPr/>
    </dgm:pt>
    <dgm:pt modelId="{D7E8B54E-3E76-41D1-93E6-0CB1D54569E0}" type="pres">
      <dgm:prSet presAssocID="{A8BF3DE1-B695-4026-9145-10FD46B97582}" presName="root2" presStyleCnt="0"/>
      <dgm:spPr/>
    </dgm:pt>
    <dgm:pt modelId="{65B4D5FF-50B1-4587-914A-0EEEE8FF874D}" type="pres">
      <dgm:prSet presAssocID="{A8BF3DE1-B695-4026-9145-10FD46B97582}" presName="LevelTwoTextNode" presStyleLbl="node2" presStyleIdx="3" presStyleCnt="5" custScaleX="278097">
        <dgm:presLayoutVars>
          <dgm:chPref val="3"/>
        </dgm:presLayoutVars>
      </dgm:prSet>
      <dgm:spPr/>
    </dgm:pt>
    <dgm:pt modelId="{2FF463FC-46DF-4FDC-A9B3-79ECB506E153}" type="pres">
      <dgm:prSet presAssocID="{A8BF3DE1-B695-4026-9145-10FD46B97582}" presName="level3hierChild" presStyleCnt="0"/>
      <dgm:spPr/>
    </dgm:pt>
    <dgm:pt modelId="{C0D53BDC-2F30-4735-ACFF-7B231952A7EF}" type="pres">
      <dgm:prSet presAssocID="{219DD50A-F734-4745-9A4B-2A9A37D9CF94}" presName="conn2-1" presStyleLbl="parChTrans1D2" presStyleIdx="4" presStyleCnt="5"/>
      <dgm:spPr/>
    </dgm:pt>
    <dgm:pt modelId="{13B507B5-259F-4E11-8CC3-B04E88B0470B}" type="pres">
      <dgm:prSet presAssocID="{219DD50A-F734-4745-9A4B-2A9A37D9CF94}" presName="connTx" presStyleLbl="parChTrans1D2" presStyleIdx="4" presStyleCnt="5"/>
      <dgm:spPr/>
    </dgm:pt>
    <dgm:pt modelId="{272519D9-5990-475F-A004-97DD8988CD1A}" type="pres">
      <dgm:prSet presAssocID="{D554748F-E430-423E-933E-B9AE8728E432}" presName="root2" presStyleCnt="0"/>
      <dgm:spPr/>
    </dgm:pt>
    <dgm:pt modelId="{773310D5-26E8-4981-90FA-06E357C1DE08}" type="pres">
      <dgm:prSet presAssocID="{D554748F-E430-423E-933E-B9AE8728E432}" presName="LevelTwoTextNode" presStyleLbl="node2" presStyleIdx="4" presStyleCnt="5" custScaleX="278097">
        <dgm:presLayoutVars>
          <dgm:chPref val="3"/>
        </dgm:presLayoutVars>
      </dgm:prSet>
      <dgm:spPr/>
    </dgm:pt>
    <dgm:pt modelId="{E3D79715-FB38-4436-AEDE-C6C85E24A8EE}" type="pres">
      <dgm:prSet presAssocID="{D554748F-E430-423E-933E-B9AE8728E432}" presName="level3hierChild" presStyleCnt="0"/>
      <dgm:spPr/>
    </dgm:pt>
  </dgm:ptLst>
  <dgm:cxnLst>
    <dgm:cxn modelId="{0691FD06-FB99-4FD4-B760-D5038756C7D4}" type="presOf" srcId="{E29589B3-6F5B-4AF8-A05E-0C679C3FEDA0}" destId="{49036AA9-57B4-4458-AFD8-BA36662C90AB}" srcOrd="0" destOrd="0" presId="urn:microsoft.com/office/officeart/2008/layout/HorizontalMultiLevelHierarchy"/>
    <dgm:cxn modelId="{42699012-67C3-43AA-BA88-E27AFA93B959}" type="presOf" srcId="{B090968D-F7A0-4DB8-8EAE-63473978B37B}" destId="{BF7C3E80-F227-4B90-A383-F2870C08C622}" srcOrd="0" destOrd="0" presId="urn:microsoft.com/office/officeart/2008/layout/HorizontalMultiLevelHierarchy"/>
    <dgm:cxn modelId="{866F8C13-7AC1-4EE3-B052-7EAD05D150B3}" srcId="{FEF1DFE7-6EAB-4BED-A3D3-DAB28E632F22}" destId="{498FDFB2-7610-4AAC-9BDE-93ACFB890AED}" srcOrd="0" destOrd="0" parTransId="{310C1434-F174-44AF-875A-41259E7B8255}" sibTransId="{FF71FCF9-0B25-4B19-8707-3556C4950262}"/>
    <dgm:cxn modelId="{8116DB13-DAE8-4F15-A21F-5DC059103D33}" type="presOf" srcId="{219DD50A-F734-4745-9A4B-2A9A37D9CF94}" destId="{13B507B5-259F-4E11-8CC3-B04E88B0470B}" srcOrd="1" destOrd="0" presId="urn:microsoft.com/office/officeart/2008/layout/HorizontalMultiLevelHierarchy"/>
    <dgm:cxn modelId="{36C8991E-1FEE-4E53-9B22-53FCBEFA2E90}" type="presOf" srcId="{C76EDC31-71FF-4D06-B08D-73CE08618B53}" destId="{2BC451C7-0729-4545-AB27-AF5112045CEA}" srcOrd="1" destOrd="0" presId="urn:microsoft.com/office/officeart/2008/layout/HorizontalMultiLevelHierarchy"/>
    <dgm:cxn modelId="{438EAC22-2685-4A34-B76A-275C3EFE5397}" type="presOf" srcId="{C131A29A-7267-4D6D-BC71-F422082342E9}" destId="{41EBDF5E-1EA0-4B26-868F-097F5BDF6C8B}" srcOrd="0" destOrd="0" presId="urn:microsoft.com/office/officeart/2008/layout/HorizontalMultiLevelHierarchy"/>
    <dgm:cxn modelId="{336CC439-39E1-4600-AA48-87854AE62F4C}" srcId="{498FDFB2-7610-4AAC-9BDE-93ACFB890AED}" destId="{D554748F-E430-423E-933E-B9AE8728E432}" srcOrd="4" destOrd="0" parTransId="{219DD50A-F734-4745-9A4B-2A9A37D9CF94}" sibTransId="{D530EBEC-9907-4354-AA57-5A6E9AAC8B7B}"/>
    <dgm:cxn modelId="{FA92BF3B-0867-4DAB-ADDA-C6F20C1C82E3}" srcId="{498FDFB2-7610-4AAC-9BDE-93ACFB890AED}" destId="{C3E7DDAB-3C18-4801-9DD6-BCA3D99591EA}" srcOrd="1" destOrd="0" parTransId="{B090968D-F7A0-4DB8-8EAE-63473978B37B}" sibTransId="{CB05E272-CFD3-4A43-88A0-3CD6A0CA3D79}"/>
    <dgm:cxn modelId="{F01BEA66-7B66-4D7E-B476-E197260107AE}" type="presOf" srcId="{283C2E33-FC6C-4D8B-A979-CF8E7F14AE07}" destId="{250B45A7-E697-41B0-BCFF-74D2F4FE9340}" srcOrd="0" destOrd="0" presId="urn:microsoft.com/office/officeart/2008/layout/HorizontalMultiLevelHierarchy"/>
    <dgm:cxn modelId="{D5C10569-ABFF-436C-B062-315B8F2558F6}" type="presOf" srcId="{6E2D67E6-DBF2-450E-A9BD-C0F899F06C25}" destId="{216EEB09-0251-4B03-9FC6-A339A4A09A83}" srcOrd="0" destOrd="0" presId="urn:microsoft.com/office/officeart/2008/layout/HorizontalMultiLevelHierarchy"/>
    <dgm:cxn modelId="{C6A7486B-E7B6-43E2-BB84-663892ABA55B}" type="presOf" srcId="{6E2D67E6-DBF2-450E-A9BD-C0F899F06C25}" destId="{EDA58B5B-3E0F-43DC-8AF0-3355D0548E87}" srcOrd="1" destOrd="0" presId="urn:microsoft.com/office/officeart/2008/layout/HorizontalMultiLevelHierarchy"/>
    <dgm:cxn modelId="{B1D5036F-1865-404D-94BE-1CCB2574691E}" type="presOf" srcId="{498FDFB2-7610-4AAC-9BDE-93ACFB890AED}" destId="{E055551F-94BE-46EA-865D-E62D4D28DFBA}" srcOrd="0" destOrd="0" presId="urn:microsoft.com/office/officeart/2008/layout/HorizontalMultiLevelHierarchy"/>
    <dgm:cxn modelId="{D8108672-FE3F-44DC-A182-9BB7618B87FA}" type="presOf" srcId="{283C2E33-FC6C-4D8B-A979-CF8E7F14AE07}" destId="{110E3441-5ABF-4F5E-82E2-E6041852B108}" srcOrd="1" destOrd="0" presId="urn:microsoft.com/office/officeart/2008/layout/HorizontalMultiLevelHierarchy"/>
    <dgm:cxn modelId="{69D0D190-6E3B-450E-81D2-DBB71911D730}" type="presOf" srcId="{B090968D-F7A0-4DB8-8EAE-63473978B37B}" destId="{0690FFA4-79F8-485E-B3D8-0ACE3C49D7CC}" srcOrd="1" destOrd="0" presId="urn:microsoft.com/office/officeart/2008/layout/HorizontalMultiLevelHierarchy"/>
    <dgm:cxn modelId="{2C37B999-6083-4900-A0C3-186DCE807866}" type="presOf" srcId="{A8BF3DE1-B695-4026-9145-10FD46B97582}" destId="{65B4D5FF-50B1-4587-914A-0EEEE8FF874D}" srcOrd="0" destOrd="0" presId="urn:microsoft.com/office/officeart/2008/layout/HorizontalMultiLevelHierarchy"/>
    <dgm:cxn modelId="{04A2469A-E285-4AAC-81B9-60B6D816D194}" type="presOf" srcId="{D554748F-E430-423E-933E-B9AE8728E432}" destId="{773310D5-26E8-4981-90FA-06E357C1DE08}" srcOrd="0" destOrd="0" presId="urn:microsoft.com/office/officeart/2008/layout/HorizontalMultiLevelHierarchy"/>
    <dgm:cxn modelId="{0385E1AC-6281-4154-8E97-69AFE2ABDA95}" type="presOf" srcId="{C76EDC31-71FF-4D06-B08D-73CE08618B53}" destId="{BC61FB46-8202-4070-B210-F124DFE3520D}" srcOrd="0" destOrd="0" presId="urn:microsoft.com/office/officeart/2008/layout/HorizontalMultiLevelHierarchy"/>
    <dgm:cxn modelId="{D32022AD-203C-46AA-A830-3662A0FB8993}" type="presOf" srcId="{C3E7DDAB-3C18-4801-9DD6-BCA3D99591EA}" destId="{291ECE46-7F8A-4333-90A4-D59D5B2F46EE}" srcOrd="0" destOrd="0" presId="urn:microsoft.com/office/officeart/2008/layout/HorizontalMultiLevelHierarchy"/>
    <dgm:cxn modelId="{56648FB4-D568-49D1-90D6-B70CDC5C3710}" type="presOf" srcId="{FEF1DFE7-6EAB-4BED-A3D3-DAB28E632F22}" destId="{249811A1-E117-42AE-BD48-C0DC476F9C42}" srcOrd="0" destOrd="0" presId="urn:microsoft.com/office/officeart/2008/layout/HorizontalMultiLevelHierarchy"/>
    <dgm:cxn modelId="{4B26F4BA-9BE2-49CC-B78A-6477313032CF}" srcId="{498FDFB2-7610-4AAC-9BDE-93ACFB890AED}" destId="{E29589B3-6F5B-4AF8-A05E-0C679C3FEDA0}" srcOrd="0" destOrd="0" parTransId="{283C2E33-FC6C-4D8B-A979-CF8E7F14AE07}" sibTransId="{C46838E5-1DCD-4F71-A898-F4BAE017885A}"/>
    <dgm:cxn modelId="{3AFD4BD5-36AA-481E-9429-5ED45B8CEB7B}" srcId="{498FDFB2-7610-4AAC-9BDE-93ACFB890AED}" destId="{C131A29A-7267-4D6D-BC71-F422082342E9}" srcOrd="2" destOrd="0" parTransId="{6E2D67E6-DBF2-450E-A9BD-C0F899F06C25}" sibTransId="{B089E23F-72CA-4A40-910A-CCEC3177EB20}"/>
    <dgm:cxn modelId="{285361EB-C28F-48B3-B5ED-6064972C9FD9}" srcId="{498FDFB2-7610-4AAC-9BDE-93ACFB890AED}" destId="{A8BF3DE1-B695-4026-9145-10FD46B97582}" srcOrd="3" destOrd="0" parTransId="{C76EDC31-71FF-4D06-B08D-73CE08618B53}" sibTransId="{95ABBAFF-1763-40E2-B949-AB2809085469}"/>
    <dgm:cxn modelId="{755A5EF5-8544-4DEE-A1F7-D1345F192B04}" type="presOf" srcId="{219DD50A-F734-4745-9A4B-2A9A37D9CF94}" destId="{C0D53BDC-2F30-4735-ACFF-7B231952A7EF}" srcOrd="0" destOrd="0" presId="urn:microsoft.com/office/officeart/2008/layout/HorizontalMultiLevelHierarchy"/>
    <dgm:cxn modelId="{A197D574-22AA-4503-A22C-BCFE8EC5D33E}" type="presParOf" srcId="{249811A1-E117-42AE-BD48-C0DC476F9C42}" destId="{D17DF9DE-2627-428F-94B6-EACF6592F8FB}" srcOrd="0" destOrd="0" presId="urn:microsoft.com/office/officeart/2008/layout/HorizontalMultiLevelHierarchy"/>
    <dgm:cxn modelId="{0DC2C1EA-EB9B-4B62-82E8-44D15325BE13}" type="presParOf" srcId="{D17DF9DE-2627-428F-94B6-EACF6592F8FB}" destId="{E055551F-94BE-46EA-865D-E62D4D28DFBA}" srcOrd="0" destOrd="0" presId="urn:microsoft.com/office/officeart/2008/layout/HorizontalMultiLevelHierarchy"/>
    <dgm:cxn modelId="{8AA0BF52-7254-485B-BFC7-0511D8F09204}" type="presParOf" srcId="{D17DF9DE-2627-428F-94B6-EACF6592F8FB}" destId="{47BB3C80-D013-4A58-8AD8-08BA7F19F56E}" srcOrd="1" destOrd="0" presId="urn:microsoft.com/office/officeart/2008/layout/HorizontalMultiLevelHierarchy"/>
    <dgm:cxn modelId="{10C721C1-C749-4AE6-B520-07F03EBC49CD}" type="presParOf" srcId="{47BB3C80-D013-4A58-8AD8-08BA7F19F56E}" destId="{250B45A7-E697-41B0-BCFF-74D2F4FE9340}" srcOrd="0" destOrd="0" presId="urn:microsoft.com/office/officeart/2008/layout/HorizontalMultiLevelHierarchy"/>
    <dgm:cxn modelId="{5C408D9A-F3B9-4FAD-B265-F0FEC5C66C9C}" type="presParOf" srcId="{250B45A7-E697-41B0-BCFF-74D2F4FE9340}" destId="{110E3441-5ABF-4F5E-82E2-E6041852B108}" srcOrd="0" destOrd="0" presId="urn:microsoft.com/office/officeart/2008/layout/HorizontalMultiLevelHierarchy"/>
    <dgm:cxn modelId="{41BBE6FE-9F3C-4936-9D78-B8BAE2A8B6C3}" type="presParOf" srcId="{47BB3C80-D013-4A58-8AD8-08BA7F19F56E}" destId="{EA348682-292C-4C6B-94E3-F69173C0475B}" srcOrd="1" destOrd="0" presId="urn:microsoft.com/office/officeart/2008/layout/HorizontalMultiLevelHierarchy"/>
    <dgm:cxn modelId="{10E16B67-E5E1-4469-9241-BBF2F6FF906D}" type="presParOf" srcId="{EA348682-292C-4C6B-94E3-F69173C0475B}" destId="{49036AA9-57B4-4458-AFD8-BA36662C90AB}" srcOrd="0" destOrd="0" presId="urn:microsoft.com/office/officeart/2008/layout/HorizontalMultiLevelHierarchy"/>
    <dgm:cxn modelId="{07081FFC-2CDB-4175-A4CB-0B60FB080E30}" type="presParOf" srcId="{EA348682-292C-4C6B-94E3-F69173C0475B}" destId="{7575133B-B68C-4FE8-9F1D-706C258C135C}" srcOrd="1" destOrd="0" presId="urn:microsoft.com/office/officeart/2008/layout/HorizontalMultiLevelHierarchy"/>
    <dgm:cxn modelId="{FABFB4EA-6441-4BDB-BE64-72667F9756FD}" type="presParOf" srcId="{47BB3C80-D013-4A58-8AD8-08BA7F19F56E}" destId="{BF7C3E80-F227-4B90-A383-F2870C08C622}" srcOrd="2" destOrd="0" presId="urn:microsoft.com/office/officeart/2008/layout/HorizontalMultiLevelHierarchy"/>
    <dgm:cxn modelId="{BB19077A-B99A-4CD2-B37E-CF905F4F90AC}" type="presParOf" srcId="{BF7C3E80-F227-4B90-A383-F2870C08C622}" destId="{0690FFA4-79F8-485E-B3D8-0ACE3C49D7CC}" srcOrd="0" destOrd="0" presId="urn:microsoft.com/office/officeart/2008/layout/HorizontalMultiLevelHierarchy"/>
    <dgm:cxn modelId="{A06CBEEF-8D48-44CA-ADC3-93C310062458}" type="presParOf" srcId="{47BB3C80-D013-4A58-8AD8-08BA7F19F56E}" destId="{D446E314-0597-447D-ABCE-9F599A4F5842}" srcOrd="3" destOrd="0" presId="urn:microsoft.com/office/officeart/2008/layout/HorizontalMultiLevelHierarchy"/>
    <dgm:cxn modelId="{A9790627-A59A-4A06-8C1C-4B89EA505B04}" type="presParOf" srcId="{D446E314-0597-447D-ABCE-9F599A4F5842}" destId="{291ECE46-7F8A-4333-90A4-D59D5B2F46EE}" srcOrd="0" destOrd="0" presId="urn:microsoft.com/office/officeart/2008/layout/HorizontalMultiLevelHierarchy"/>
    <dgm:cxn modelId="{EF58AAC4-4FAF-47E8-A82C-980F315E2705}" type="presParOf" srcId="{D446E314-0597-447D-ABCE-9F599A4F5842}" destId="{38116756-CB00-40E6-8586-221805127B81}" srcOrd="1" destOrd="0" presId="urn:microsoft.com/office/officeart/2008/layout/HorizontalMultiLevelHierarchy"/>
    <dgm:cxn modelId="{A9E4B6B5-0050-4A3B-8209-85E5B946A601}" type="presParOf" srcId="{47BB3C80-D013-4A58-8AD8-08BA7F19F56E}" destId="{216EEB09-0251-4B03-9FC6-A339A4A09A83}" srcOrd="4" destOrd="0" presId="urn:microsoft.com/office/officeart/2008/layout/HorizontalMultiLevelHierarchy"/>
    <dgm:cxn modelId="{F3FE77F2-7C3A-4CDB-A088-2D9E9C7B16F0}" type="presParOf" srcId="{216EEB09-0251-4B03-9FC6-A339A4A09A83}" destId="{EDA58B5B-3E0F-43DC-8AF0-3355D0548E87}" srcOrd="0" destOrd="0" presId="urn:microsoft.com/office/officeart/2008/layout/HorizontalMultiLevelHierarchy"/>
    <dgm:cxn modelId="{346F849C-F6C7-48AD-B3CC-853328C2A6EE}" type="presParOf" srcId="{47BB3C80-D013-4A58-8AD8-08BA7F19F56E}" destId="{5632B8DD-CCE8-42CC-8E38-55CE373BD521}" srcOrd="5" destOrd="0" presId="urn:microsoft.com/office/officeart/2008/layout/HorizontalMultiLevelHierarchy"/>
    <dgm:cxn modelId="{463D1BDB-4812-4E73-861D-58B85D043B7B}" type="presParOf" srcId="{5632B8DD-CCE8-42CC-8E38-55CE373BD521}" destId="{41EBDF5E-1EA0-4B26-868F-097F5BDF6C8B}" srcOrd="0" destOrd="0" presId="urn:microsoft.com/office/officeart/2008/layout/HorizontalMultiLevelHierarchy"/>
    <dgm:cxn modelId="{582EB950-1772-45D6-B896-9C872A05CFDC}" type="presParOf" srcId="{5632B8DD-CCE8-42CC-8E38-55CE373BD521}" destId="{05825738-EC9F-4D31-BC17-1036D6D294CA}" srcOrd="1" destOrd="0" presId="urn:microsoft.com/office/officeart/2008/layout/HorizontalMultiLevelHierarchy"/>
    <dgm:cxn modelId="{FC60BE76-B948-491C-A17A-3DF088EBA2CE}" type="presParOf" srcId="{47BB3C80-D013-4A58-8AD8-08BA7F19F56E}" destId="{BC61FB46-8202-4070-B210-F124DFE3520D}" srcOrd="6" destOrd="0" presId="urn:microsoft.com/office/officeart/2008/layout/HorizontalMultiLevelHierarchy"/>
    <dgm:cxn modelId="{92311C6C-0B43-4CA7-8A6D-15A6C98115CF}" type="presParOf" srcId="{BC61FB46-8202-4070-B210-F124DFE3520D}" destId="{2BC451C7-0729-4545-AB27-AF5112045CEA}" srcOrd="0" destOrd="0" presId="urn:microsoft.com/office/officeart/2008/layout/HorizontalMultiLevelHierarchy"/>
    <dgm:cxn modelId="{17CF782A-6AE3-444E-947B-DE5949D74D5E}" type="presParOf" srcId="{47BB3C80-D013-4A58-8AD8-08BA7F19F56E}" destId="{D7E8B54E-3E76-41D1-93E6-0CB1D54569E0}" srcOrd="7" destOrd="0" presId="urn:microsoft.com/office/officeart/2008/layout/HorizontalMultiLevelHierarchy"/>
    <dgm:cxn modelId="{43C9E74A-A689-4AC8-882F-F1AD8C316851}" type="presParOf" srcId="{D7E8B54E-3E76-41D1-93E6-0CB1D54569E0}" destId="{65B4D5FF-50B1-4587-914A-0EEEE8FF874D}" srcOrd="0" destOrd="0" presId="urn:microsoft.com/office/officeart/2008/layout/HorizontalMultiLevelHierarchy"/>
    <dgm:cxn modelId="{929B59F6-229A-4AB2-A406-0D8F2795A641}" type="presParOf" srcId="{D7E8B54E-3E76-41D1-93E6-0CB1D54569E0}" destId="{2FF463FC-46DF-4FDC-A9B3-79ECB506E153}" srcOrd="1" destOrd="0" presId="urn:microsoft.com/office/officeart/2008/layout/HorizontalMultiLevelHierarchy"/>
    <dgm:cxn modelId="{0BCD8B32-26F7-48ED-AD76-9396F9DDA8BF}" type="presParOf" srcId="{47BB3C80-D013-4A58-8AD8-08BA7F19F56E}" destId="{C0D53BDC-2F30-4735-ACFF-7B231952A7EF}" srcOrd="8" destOrd="0" presId="urn:microsoft.com/office/officeart/2008/layout/HorizontalMultiLevelHierarchy"/>
    <dgm:cxn modelId="{16EAE91C-7696-4B2D-A815-EB5FDA85326B}" type="presParOf" srcId="{C0D53BDC-2F30-4735-ACFF-7B231952A7EF}" destId="{13B507B5-259F-4E11-8CC3-B04E88B0470B}" srcOrd="0" destOrd="0" presId="urn:microsoft.com/office/officeart/2008/layout/HorizontalMultiLevelHierarchy"/>
    <dgm:cxn modelId="{AEA31086-23E1-470F-8C92-FE207F7CD77E}" type="presParOf" srcId="{47BB3C80-D013-4A58-8AD8-08BA7F19F56E}" destId="{272519D9-5990-475F-A004-97DD8988CD1A}" srcOrd="9" destOrd="0" presId="urn:microsoft.com/office/officeart/2008/layout/HorizontalMultiLevelHierarchy"/>
    <dgm:cxn modelId="{B05353C7-7B3A-4B55-A19A-FCFFC3226E3F}" type="presParOf" srcId="{272519D9-5990-475F-A004-97DD8988CD1A}" destId="{773310D5-26E8-4981-90FA-06E357C1DE08}" srcOrd="0" destOrd="0" presId="urn:microsoft.com/office/officeart/2008/layout/HorizontalMultiLevelHierarchy"/>
    <dgm:cxn modelId="{B4CC0CCC-03C3-4654-9027-7F68357FF299}" type="presParOf" srcId="{272519D9-5990-475F-A004-97DD8988CD1A}" destId="{E3D79715-FB38-4436-AEDE-C6C85E24A8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1486BA-0C01-43D1-AC3E-F5E3C13450F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EF1E7A5-2CAC-4C25-8C32-A45951C4BF00}">
      <dgm:prSet phldrT="[Tekst]" custT="1"/>
      <dgm:spPr/>
      <dgm:t>
        <a:bodyPr/>
        <a:lstStyle/>
        <a:p>
          <a:r>
            <a:rPr lang="pl-PL" sz="2000" b="0" dirty="0"/>
            <a:t>Realizacja działań naprawczych – czyszczenie ulic i zakaz dmuchaw</a:t>
          </a:r>
          <a:endParaRPr lang="pl-PL" sz="2800" b="0" dirty="0"/>
        </a:p>
      </dgm:t>
    </dgm:pt>
    <dgm:pt modelId="{5004C90F-4ECF-4DB8-B44B-9228496BCC98}" type="parTrans" cxnId="{EF361C3F-A946-4194-89DF-E58BC2DCF748}">
      <dgm:prSet/>
      <dgm:spPr/>
      <dgm:t>
        <a:bodyPr/>
        <a:lstStyle/>
        <a:p>
          <a:endParaRPr lang="pl-PL"/>
        </a:p>
      </dgm:t>
    </dgm:pt>
    <dgm:pt modelId="{2D2DDFBB-80E0-4AFF-8326-E5A5B7009DCC}" type="sibTrans" cxnId="{EF361C3F-A946-4194-89DF-E58BC2DCF748}">
      <dgm:prSet/>
      <dgm:spPr/>
      <dgm:t>
        <a:bodyPr/>
        <a:lstStyle/>
        <a:p>
          <a:endParaRPr lang="pl-PL"/>
        </a:p>
      </dgm:t>
    </dgm:pt>
    <dgm:pt modelId="{AD0B1D3C-9E93-4C91-BDDB-F7B5CCED9BFC}">
      <dgm:prSet phldrT="[Tekst]" custT="1"/>
      <dgm:spPr/>
      <dgm:t>
        <a:bodyPr/>
        <a:lstStyle/>
        <a:p>
          <a:r>
            <a:rPr lang="pl-PL" sz="2000" dirty="0"/>
            <a:t>Realizacja działań krótkoterminowych - informowanie</a:t>
          </a:r>
          <a:endParaRPr lang="pl-PL" sz="2800" dirty="0"/>
        </a:p>
      </dgm:t>
    </dgm:pt>
    <dgm:pt modelId="{4FA25A02-9B70-49A7-BF82-35112D4CD89A}" type="parTrans" cxnId="{AA019996-B98C-49E0-A7D8-813A0484B761}">
      <dgm:prSet/>
      <dgm:spPr/>
      <dgm:t>
        <a:bodyPr/>
        <a:lstStyle/>
        <a:p>
          <a:endParaRPr lang="pl-PL"/>
        </a:p>
      </dgm:t>
    </dgm:pt>
    <dgm:pt modelId="{F5036458-A7F9-407B-8983-0176E5760344}" type="sibTrans" cxnId="{AA019996-B98C-49E0-A7D8-813A0484B761}">
      <dgm:prSet/>
      <dgm:spPr/>
      <dgm:t>
        <a:bodyPr/>
        <a:lstStyle/>
        <a:p>
          <a:endParaRPr lang="pl-PL"/>
        </a:p>
      </dgm:t>
    </dgm:pt>
    <dgm:pt modelId="{67099AE8-47A9-41B3-8E14-CDA3B669879C}">
      <dgm:prSet phldrT="[Tekst]" custT="1"/>
      <dgm:spPr/>
      <dgm:t>
        <a:bodyPr/>
        <a:lstStyle/>
        <a:p>
          <a:endParaRPr lang="pl-PL" sz="2800" dirty="0"/>
        </a:p>
      </dgm:t>
    </dgm:pt>
    <dgm:pt modelId="{7BCF0C46-AE0D-4241-B143-932471B16831}" type="parTrans" cxnId="{B1A15B6C-927C-4B22-B227-319BF8E4C5D4}">
      <dgm:prSet/>
      <dgm:spPr/>
      <dgm:t>
        <a:bodyPr/>
        <a:lstStyle/>
        <a:p>
          <a:endParaRPr lang="pl-PL"/>
        </a:p>
      </dgm:t>
    </dgm:pt>
    <dgm:pt modelId="{F3E2722C-3D28-4972-A0C8-970941283E4C}" type="sibTrans" cxnId="{B1A15B6C-927C-4B22-B227-319BF8E4C5D4}">
      <dgm:prSet/>
      <dgm:spPr/>
      <dgm:t>
        <a:bodyPr/>
        <a:lstStyle/>
        <a:p>
          <a:endParaRPr lang="pl-PL"/>
        </a:p>
      </dgm:t>
    </dgm:pt>
    <dgm:pt modelId="{A4B6E4CC-18DB-4940-A77C-3A9A11C96AF7}">
      <dgm:prSet phldrT="[Tekst]" custT="1"/>
      <dgm:spPr/>
      <dgm:t>
        <a:bodyPr/>
        <a:lstStyle/>
        <a:p>
          <a:endParaRPr lang="pl-PL" sz="2800" dirty="0"/>
        </a:p>
      </dgm:t>
    </dgm:pt>
    <dgm:pt modelId="{087D03D7-60F6-4693-B90A-025C4C69A2B8}" type="parTrans" cxnId="{5A90300C-DB42-4AA1-A5D5-4324033D7427}">
      <dgm:prSet/>
      <dgm:spPr/>
      <dgm:t>
        <a:bodyPr/>
        <a:lstStyle/>
        <a:p>
          <a:endParaRPr lang="pl-PL"/>
        </a:p>
      </dgm:t>
    </dgm:pt>
    <dgm:pt modelId="{5C5D6A45-D0D3-4104-A3B0-70E48F703A5B}" type="sibTrans" cxnId="{5A90300C-DB42-4AA1-A5D5-4324033D7427}">
      <dgm:prSet/>
      <dgm:spPr/>
      <dgm:t>
        <a:bodyPr/>
        <a:lstStyle/>
        <a:p>
          <a:endParaRPr lang="pl-PL"/>
        </a:p>
      </dgm:t>
    </dgm:pt>
    <dgm:pt modelId="{BA7706A9-70F9-493B-9AEE-069D28807707}">
      <dgm:prSet phldrT="[Tekst]" custT="1"/>
      <dgm:spPr/>
      <dgm:t>
        <a:bodyPr/>
        <a:lstStyle/>
        <a:p>
          <a:r>
            <a:rPr lang="pl-PL" sz="2000" dirty="0"/>
            <a:t> Coroczne sprawozdania z realizacji działań i wydawanych decyzji - do 31 stycznia </a:t>
          </a:r>
          <a:br>
            <a:rPr lang="pl-PL" sz="2000" dirty="0"/>
          </a:br>
          <a:r>
            <a:rPr lang="pl-PL" sz="2000" dirty="0"/>
            <a:t>po roku sprawozdawczym</a:t>
          </a:r>
          <a:endParaRPr lang="pl-PL" sz="2800" dirty="0"/>
        </a:p>
      </dgm:t>
    </dgm:pt>
    <dgm:pt modelId="{4246C5B6-E8CE-470C-B06D-C55E4473F0C2}" type="parTrans" cxnId="{8EDAF976-71F7-4ED8-B1A4-E22254A97BAA}">
      <dgm:prSet/>
      <dgm:spPr/>
      <dgm:t>
        <a:bodyPr/>
        <a:lstStyle/>
        <a:p>
          <a:endParaRPr lang="pl-PL"/>
        </a:p>
      </dgm:t>
    </dgm:pt>
    <dgm:pt modelId="{E92381CB-5DC9-4C3A-8147-FFB386D40D0B}" type="sibTrans" cxnId="{8EDAF976-71F7-4ED8-B1A4-E22254A97BAA}">
      <dgm:prSet/>
      <dgm:spPr/>
      <dgm:t>
        <a:bodyPr/>
        <a:lstStyle/>
        <a:p>
          <a:endParaRPr lang="pl-PL"/>
        </a:p>
      </dgm:t>
    </dgm:pt>
    <dgm:pt modelId="{C2EC68A1-4F50-4595-B16E-BEB40EF8B37A}">
      <dgm:prSet phldrT="[Tekst]" custT="1"/>
      <dgm:spPr/>
      <dgm:t>
        <a:bodyPr/>
        <a:lstStyle/>
        <a:p>
          <a:endParaRPr lang="pl-PL" sz="2800" dirty="0"/>
        </a:p>
      </dgm:t>
    </dgm:pt>
    <dgm:pt modelId="{CA87A266-1D38-4C6A-9E81-65A0459E30CE}" type="parTrans" cxnId="{EA6DD22B-5BD7-42E8-937C-A525A911B972}">
      <dgm:prSet/>
      <dgm:spPr/>
      <dgm:t>
        <a:bodyPr/>
        <a:lstStyle/>
        <a:p>
          <a:endParaRPr lang="pl-PL"/>
        </a:p>
      </dgm:t>
    </dgm:pt>
    <dgm:pt modelId="{B38BE67A-16F8-40E0-8F3F-D5DF0EFFE0A4}" type="sibTrans" cxnId="{EA6DD22B-5BD7-42E8-937C-A525A911B972}">
      <dgm:prSet/>
      <dgm:spPr/>
      <dgm:t>
        <a:bodyPr/>
        <a:lstStyle/>
        <a:p>
          <a:endParaRPr lang="pl-PL"/>
        </a:p>
      </dgm:t>
    </dgm:pt>
    <dgm:pt modelId="{522CF37F-E397-4E43-A5F1-AA6C75E9F3A5}">
      <dgm:prSet phldrT="[Tekst]" custT="1"/>
      <dgm:spPr/>
      <dgm:t>
        <a:bodyPr/>
        <a:lstStyle/>
        <a:p>
          <a:r>
            <a:rPr lang="pl-PL" sz="2000" dirty="0"/>
            <a:t>Uwzględnienie zapisów planów działań krótkoterminowych w powiatowym planie zarządzania kryzysowego.</a:t>
          </a:r>
        </a:p>
      </dgm:t>
    </dgm:pt>
    <dgm:pt modelId="{B29C4D76-8580-47E3-9645-2D61DDF4EBAC}" type="parTrans" cxnId="{1D5DA45D-4B06-44B9-9F9D-9C53C3A8540D}">
      <dgm:prSet/>
      <dgm:spPr/>
      <dgm:t>
        <a:bodyPr/>
        <a:lstStyle/>
        <a:p>
          <a:endParaRPr lang="pl-PL"/>
        </a:p>
      </dgm:t>
    </dgm:pt>
    <dgm:pt modelId="{FFF20302-E880-4813-B5C5-2B270760234C}" type="sibTrans" cxnId="{1D5DA45D-4B06-44B9-9F9D-9C53C3A8540D}">
      <dgm:prSet/>
      <dgm:spPr/>
      <dgm:t>
        <a:bodyPr/>
        <a:lstStyle/>
        <a:p>
          <a:endParaRPr lang="pl-PL"/>
        </a:p>
      </dgm:t>
    </dgm:pt>
    <dgm:pt modelId="{F1C7DAED-C37A-41C7-876D-F635D848A06B}">
      <dgm:prSet phldrT="[Tekst]" custT="1"/>
      <dgm:spPr/>
      <dgm:t>
        <a:bodyPr/>
        <a:lstStyle/>
        <a:p>
          <a:endParaRPr lang="pl-PL" sz="2800" dirty="0"/>
        </a:p>
      </dgm:t>
    </dgm:pt>
    <dgm:pt modelId="{60797318-E9B8-4607-9928-0F5B89FD370C}" type="parTrans" cxnId="{552436B8-DF29-4482-B9C6-718F26241CA1}">
      <dgm:prSet/>
      <dgm:spPr/>
      <dgm:t>
        <a:bodyPr/>
        <a:lstStyle/>
        <a:p>
          <a:endParaRPr lang="pl-PL"/>
        </a:p>
      </dgm:t>
    </dgm:pt>
    <dgm:pt modelId="{CA40E990-BBF1-4DC3-BA35-9B4BAE528106}" type="sibTrans" cxnId="{552436B8-DF29-4482-B9C6-718F26241CA1}">
      <dgm:prSet/>
      <dgm:spPr/>
      <dgm:t>
        <a:bodyPr/>
        <a:lstStyle/>
        <a:p>
          <a:endParaRPr lang="pl-PL"/>
        </a:p>
      </dgm:t>
    </dgm:pt>
    <dgm:pt modelId="{8766435B-A6FD-4450-B83C-7089A61354D5}" type="pres">
      <dgm:prSet presAssocID="{511486BA-0C01-43D1-AC3E-F5E3C13450F2}" presName="linearFlow" presStyleCnt="0">
        <dgm:presLayoutVars>
          <dgm:dir/>
          <dgm:animLvl val="lvl"/>
          <dgm:resizeHandles val="exact"/>
        </dgm:presLayoutVars>
      </dgm:prSet>
      <dgm:spPr/>
    </dgm:pt>
    <dgm:pt modelId="{6C7EFF25-9A40-4D9E-B6AC-F91E0B894DFB}" type="pres">
      <dgm:prSet presAssocID="{67099AE8-47A9-41B3-8E14-CDA3B669879C}" presName="composite" presStyleCnt="0"/>
      <dgm:spPr/>
    </dgm:pt>
    <dgm:pt modelId="{057604D5-9AD5-473E-AEAB-820615AC4AC1}" type="pres">
      <dgm:prSet presAssocID="{67099AE8-47A9-41B3-8E14-CDA3B669879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6C50F33-8366-4BF2-85C2-A4B4E370237D}" type="pres">
      <dgm:prSet presAssocID="{67099AE8-47A9-41B3-8E14-CDA3B669879C}" presName="descendantText" presStyleLbl="alignAcc1" presStyleIdx="0" presStyleCnt="4">
        <dgm:presLayoutVars>
          <dgm:bulletEnabled val="1"/>
        </dgm:presLayoutVars>
      </dgm:prSet>
      <dgm:spPr/>
    </dgm:pt>
    <dgm:pt modelId="{19B26429-3BEF-4A59-8420-645AF12EDF82}" type="pres">
      <dgm:prSet presAssocID="{F3E2722C-3D28-4972-A0C8-970941283E4C}" presName="sp" presStyleCnt="0"/>
      <dgm:spPr/>
    </dgm:pt>
    <dgm:pt modelId="{49282A69-7FE4-499C-B600-F28271929E0B}" type="pres">
      <dgm:prSet presAssocID="{A4B6E4CC-18DB-4940-A77C-3A9A11C96AF7}" presName="composite" presStyleCnt="0"/>
      <dgm:spPr/>
    </dgm:pt>
    <dgm:pt modelId="{5768F298-99B6-49B6-842C-9328C9D561F1}" type="pres">
      <dgm:prSet presAssocID="{A4B6E4CC-18DB-4940-A77C-3A9A11C96AF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51B3BBD-C08C-4D35-BBFC-F127851821C7}" type="pres">
      <dgm:prSet presAssocID="{A4B6E4CC-18DB-4940-A77C-3A9A11C96AF7}" presName="descendantText" presStyleLbl="alignAcc1" presStyleIdx="1" presStyleCnt="4">
        <dgm:presLayoutVars>
          <dgm:bulletEnabled val="1"/>
        </dgm:presLayoutVars>
      </dgm:prSet>
      <dgm:spPr/>
    </dgm:pt>
    <dgm:pt modelId="{9F68BED3-AFEA-497B-934D-768A7DC84756}" type="pres">
      <dgm:prSet presAssocID="{5C5D6A45-D0D3-4104-A3B0-70E48F703A5B}" presName="sp" presStyleCnt="0"/>
      <dgm:spPr/>
    </dgm:pt>
    <dgm:pt modelId="{F6DCFF95-0FE5-45B7-8004-181154D5899A}" type="pres">
      <dgm:prSet presAssocID="{C2EC68A1-4F50-4595-B16E-BEB40EF8B37A}" presName="composite" presStyleCnt="0"/>
      <dgm:spPr/>
    </dgm:pt>
    <dgm:pt modelId="{47ABF756-2C8D-4595-9571-FC75FE6CB4FB}" type="pres">
      <dgm:prSet presAssocID="{C2EC68A1-4F50-4595-B16E-BEB40EF8B37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FA4DA7D-3B91-4E3D-9A60-ABBC282E0C63}" type="pres">
      <dgm:prSet presAssocID="{C2EC68A1-4F50-4595-B16E-BEB40EF8B37A}" presName="descendantText" presStyleLbl="alignAcc1" presStyleIdx="2" presStyleCnt="4">
        <dgm:presLayoutVars>
          <dgm:bulletEnabled val="1"/>
        </dgm:presLayoutVars>
      </dgm:prSet>
      <dgm:spPr/>
    </dgm:pt>
    <dgm:pt modelId="{6D664701-7925-429C-B553-15DB71E3EB87}" type="pres">
      <dgm:prSet presAssocID="{B38BE67A-16F8-40E0-8F3F-D5DF0EFFE0A4}" presName="sp" presStyleCnt="0"/>
      <dgm:spPr/>
    </dgm:pt>
    <dgm:pt modelId="{B8FD9AD2-4FEA-4D60-8CC3-E64BDDA609C8}" type="pres">
      <dgm:prSet presAssocID="{F1C7DAED-C37A-41C7-876D-F635D848A06B}" presName="composite" presStyleCnt="0"/>
      <dgm:spPr/>
    </dgm:pt>
    <dgm:pt modelId="{F28485BD-7FD0-493C-8F13-52CE1070214B}" type="pres">
      <dgm:prSet presAssocID="{F1C7DAED-C37A-41C7-876D-F635D848A06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FEFE989-08BE-45FC-9C1F-556ACF08582A}" type="pres">
      <dgm:prSet presAssocID="{F1C7DAED-C37A-41C7-876D-F635D848A06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8F0A402-6C61-4C69-B32C-6928FC59BE2B}" type="presOf" srcId="{AD0B1D3C-9E93-4C91-BDDB-F7B5CCED9BFC}" destId="{B51B3BBD-C08C-4D35-BBFC-F127851821C7}" srcOrd="0" destOrd="0" presId="urn:microsoft.com/office/officeart/2005/8/layout/chevron2"/>
    <dgm:cxn modelId="{C0B23807-986C-4658-B5F1-986BA519267A}" type="presOf" srcId="{C2EC68A1-4F50-4595-B16E-BEB40EF8B37A}" destId="{47ABF756-2C8D-4595-9571-FC75FE6CB4FB}" srcOrd="0" destOrd="0" presId="urn:microsoft.com/office/officeart/2005/8/layout/chevron2"/>
    <dgm:cxn modelId="{5A90300C-DB42-4AA1-A5D5-4324033D7427}" srcId="{511486BA-0C01-43D1-AC3E-F5E3C13450F2}" destId="{A4B6E4CC-18DB-4940-A77C-3A9A11C96AF7}" srcOrd="1" destOrd="0" parTransId="{087D03D7-60F6-4693-B90A-025C4C69A2B8}" sibTransId="{5C5D6A45-D0D3-4104-A3B0-70E48F703A5B}"/>
    <dgm:cxn modelId="{F2406F21-5D69-4AA0-B451-B07291F92C78}" type="presOf" srcId="{0EF1E7A5-2CAC-4C25-8C32-A45951C4BF00}" destId="{C6C50F33-8366-4BF2-85C2-A4B4E370237D}" srcOrd="0" destOrd="0" presId="urn:microsoft.com/office/officeart/2005/8/layout/chevron2"/>
    <dgm:cxn modelId="{EA6DD22B-5BD7-42E8-937C-A525A911B972}" srcId="{511486BA-0C01-43D1-AC3E-F5E3C13450F2}" destId="{C2EC68A1-4F50-4595-B16E-BEB40EF8B37A}" srcOrd="2" destOrd="0" parTransId="{CA87A266-1D38-4C6A-9E81-65A0459E30CE}" sibTransId="{B38BE67A-16F8-40E0-8F3F-D5DF0EFFE0A4}"/>
    <dgm:cxn modelId="{EF361C3F-A946-4194-89DF-E58BC2DCF748}" srcId="{67099AE8-47A9-41B3-8E14-CDA3B669879C}" destId="{0EF1E7A5-2CAC-4C25-8C32-A45951C4BF00}" srcOrd="0" destOrd="0" parTransId="{5004C90F-4ECF-4DB8-B44B-9228496BCC98}" sibTransId="{2D2DDFBB-80E0-4AFF-8326-E5A5B7009DCC}"/>
    <dgm:cxn modelId="{1D5DA45D-4B06-44B9-9F9D-9C53C3A8540D}" srcId="{C2EC68A1-4F50-4595-B16E-BEB40EF8B37A}" destId="{522CF37F-E397-4E43-A5F1-AA6C75E9F3A5}" srcOrd="0" destOrd="0" parTransId="{B29C4D76-8580-47E3-9645-2D61DDF4EBAC}" sibTransId="{FFF20302-E880-4813-B5C5-2B270760234C}"/>
    <dgm:cxn modelId="{B1A15B6C-927C-4B22-B227-319BF8E4C5D4}" srcId="{511486BA-0C01-43D1-AC3E-F5E3C13450F2}" destId="{67099AE8-47A9-41B3-8E14-CDA3B669879C}" srcOrd="0" destOrd="0" parTransId="{7BCF0C46-AE0D-4241-B143-932471B16831}" sibTransId="{F3E2722C-3D28-4972-A0C8-970941283E4C}"/>
    <dgm:cxn modelId="{8EDAF976-71F7-4ED8-B1A4-E22254A97BAA}" srcId="{F1C7DAED-C37A-41C7-876D-F635D848A06B}" destId="{BA7706A9-70F9-493B-9AEE-069D28807707}" srcOrd="0" destOrd="0" parTransId="{4246C5B6-E8CE-470C-B06D-C55E4473F0C2}" sibTransId="{E92381CB-5DC9-4C3A-8147-FFB386D40D0B}"/>
    <dgm:cxn modelId="{D11B8D94-98C0-4B51-AAC5-F65176250924}" type="presOf" srcId="{522CF37F-E397-4E43-A5F1-AA6C75E9F3A5}" destId="{DFA4DA7D-3B91-4E3D-9A60-ABBC282E0C63}" srcOrd="0" destOrd="0" presId="urn:microsoft.com/office/officeart/2005/8/layout/chevron2"/>
    <dgm:cxn modelId="{AA019996-B98C-49E0-A7D8-813A0484B761}" srcId="{A4B6E4CC-18DB-4940-A77C-3A9A11C96AF7}" destId="{AD0B1D3C-9E93-4C91-BDDB-F7B5CCED9BFC}" srcOrd="0" destOrd="0" parTransId="{4FA25A02-9B70-49A7-BF82-35112D4CD89A}" sibTransId="{F5036458-A7F9-407B-8983-0176E5760344}"/>
    <dgm:cxn modelId="{EF94A39F-52B4-4F7C-AB6C-2CDE8618E788}" type="presOf" srcId="{A4B6E4CC-18DB-4940-A77C-3A9A11C96AF7}" destId="{5768F298-99B6-49B6-842C-9328C9D561F1}" srcOrd="0" destOrd="0" presId="urn:microsoft.com/office/officeart/2005/8/layout/chevron2"/>
    <dgm:cxn modelId="{552436B8-DF29-4482-B9C6-718F26241CA1}" srcId="{511486BA-0C01-43D1-AC3E-F5E3C13450F2}" destId="{F1C7DAED-C37A-41C7-876D-F635D848A06B}" srcOrd="3" destOrd="0" parTransId="{60797318-E9B8-4607-9928-0F5B89FD370C}" sibTransId="{CA40E990-BBF1-4DC3-BA35-9B4BAE528106}"/>
    <dgm:cxn modelId="{90C1A5C7-2447-4A62-B33C-56CFF2F40506}" type="presOf" srcId="{F1C7DAED-C37A-41C7-876D-F635D848A06B}" destId="{F28485BD-7FD0-493C-8F13-52CE1070214B}" srcOrd="0" destOrd="0" presId="urn:microsoft.com/office/officeart/2005/8/layout/chevron2"/>
    <dgm:cxn modelId="{838072D5-7120-431F-B04B-AAFA188B5334}" type="presOf" srcId="{511486BA-0C01-43D1-AC3E-F5E3C13450F2}" destId="{8766435B-A6FD-4450-B83C-7089A61354D5}" srcOrd="0" destOrd="0" presId="urn:microsoft.com/office/officeart/2005/8/layout/chevron2"/>
    <dgm:cxn modelId="{ED50CAD5-C103-4219-84CC-DD4193CFE2F0}" type="presOf" srcId="{67099AE8-47A9-41B3-8E14-CDA3B669879C}" destId="{057604D5-9AD5-473E-AEAB-820615AC4AC1}" srcOrd="0" destOrd="0" presId="urn:microsoft.com/office/officeart/2005/8/layout/chevron2"/>
    <dgm:cxn modelId="{D56563E9-DD88-4A79-9329-86D143284514}" type="presOf" srcId="{BA7706A9-70F9-493B-9AEE-069D28807707}" destId="{6FEFE989-08BE-45FC-9C1F-556ACF08582A}" srcOrd="0" destOrd="0" presId="urn:microsoft.com/office/officeart/2005/8/layout/chevron2"/>
    <dgm:cxn modelId="{E9618F3A-AAA5-4328-BC97-82E5173E0E77}" type="presParOf" srcId="{8766435B-A6FD-4450-B83C-7089A61354D5}" destId="{6C7EFF25-9A40-4D9E-B6AC-F91E0B894DFB}" srcOrd="0" destOrd="0" presId="urn:microsoft.com/office/officeart/2005/8/layout/chevron2"/>
    <dgm:cxn modelId="{F8EBCBC5-E88D-442E-86A3-9DDC2E0443A9}" type="presParOf" srcId="{6C7EFF25-9A40-4D9E-B6AC-F91E0B894DFB}" destId="{057604D5-9AD5-473E-AEAB-820615AC4AC1}" srcOrd="0" destOrd="0" presId="urn:microsoft.com/office/officeart/2005/8/layout/chevron2"/>
    <dgm:cxn modelId="{B15EB137-5A67-4FEE-8E65-8AC4802D595D}" type="presParOf" srcId="{6C7EFF25-9A40-4D9E-B6AC-F91E0B894DFB}" destId="{C6C50F33-8366-4BF2-85C2-A4B4E370237D}" srcOrd="1" destOrd="0" presId="urn:microsoft.com/office/officeart/2005/8/layout/chevron2"/>
    <dgm:cxn modelId="{E703C69F-1315-41B5-A370-370958141553}" type="presParOf" srcId="{8766435B-A6FD-4450-B83C-7089A61354D5}" destId="{19B26429-3BEF-4A59-8420-645AF12EDF82}" srcOrd="1" destOrd="0" presId="urn:microsoft.com/office/officeart/2005/8/layout/chevron2"/>
    <dgm:cxn modelId="{55A8CE86-7741-4364-AD8B-583D89B01D6B}" type="presParOf" srcId="{8766435B-A6FD-4450-B83C-7089A61354D5}" destId="{49282A69-7FE4-499C-B600-F28271929E0B}" srcOrd="2" destOrd="0" presId="urn:microsoft.com/office/officeart/2005/8/layout/chevron2"/>
    <dgm:cxn modelId="{1EFB0B19-9EF4-4E07-96B3-FF43C3A2EAAE}" type="presParOf" srcId="{49282A69-7FE4-499C-B600-F28271929E0B}" destId="{5768F298-99B6-49B6-842C-9328C9D561F1}" srcOrd="0" destOrd="0" presId="urn:microsoft.com/office/officeart/2005/8/layout/chevron2"/>
    <dgm:cxn modelId="{07434591-0809-4F2C-AF27-B57A267C8FF9}" type="presParOf" srcId="{49282A69-7FE4-499C-B600-F28271929E0B}" destId="{B51B3BBD-C08C-4D35-BBFC-F127851821C7}" srcOrd="1" destOrd="0" presId="urn:microsoft.com/office/officeart/2005/8/layout/chevron2"/>
    <dgm:cxn modelId="{52B7B8AE-C7C0-4813-B4D9-F272BDB22D73}" type="presParOf" srcId="{8766435B-A6FD-4450-B83C-7089A61354D5}" destId="{9F68BED3-AFEA-497B-934D-768A7DC84756}" srcOrd="3" destOrd="0" presId="urn:microsoft.com/office/officeart/2005/8/layout/chevron2"/>
    <dgm:cxn modelId="{5A9FD62F-CAD2-4082-BE11-4C09A92D389E}" type="presParOf" srcId="{8766435B-A6FD-4450-B83C-7089A61354D5}" destId="{F6DCFF95-0FE5-45B7-8004-181154D5899A}" srcOrd="4" destOrd="0" presId="urn:microsoft.com/office/officeart/2005/8/layout/chevron2"/>
    <dgm:cxn modelId="{4D94DD9B-26FD-405C-9336-1E6EA0852BE5}" type="presParOf" srcId="{F6DCFF95-0FE5-45B7-8004-181154D5899A}" destId="{47ABF756-2C8D-4595-9571-FC75FE6CB4FB}" srcOrd="0" destOrd="0" presId="urn:microsoft.com/office/officeart/2005/8/layout/chevron2"/>
    <dgm:cxn modelId="{1B561D8E-51B2-478F-8941-7B519D0EE9D2}" type="presParOf" srcId="{F6DCFF95-0FE5-45B7-8004-181154D5899A}" destId="{DFA4DA7D-3B91-4E3D-9A60-ABBC282E0C63}" srcOrd="1" destOrd="0" presId="urn:microsoft.com/office/officeart/2005/8/layout/chevron2"/>
    <dgm:cxn modelId="{138B8CF7-21CB-44B1-A663-76CE43588F0A}" type="presParOf" srcId="{8766435B-A6FD-4450-B83C-7089A61354D5}" destId="{6D664701-7925-429C-B553-15DB71E3EB87}" srcOrd="5" destOrd="0" presId="urn:microsoft.com/office/officeart/2005/8/layout/chevron2"/>
    <dgm:cxn modelId="{C5464030-DFFB-4C02-B83C-26AFC07EF489}" type="presParOf" srcId="{8766435B-A6FD-4450-B83C-7089A61354D5}" destId="{B8FD9AD2-4FEA-4D60-8CC3-E64BDDA609C8}" srcOrd="6" destOrd="0" presId="urn:microsoft.com/office/officeart/2005/8/layout/chevron2"/>
    <dgm:cxn modelId="{70A3748B-462A-4440-A9AF-17B532BC1D4D}" type="presParOf" srcId="{B8FD9AD2-4FEA-4D60-8CC3-E64BDDA609C8}" destId="{F28485BD-7FD0-493C-8F13-52CE1070214B}" srcOrd="0" destOrd="0" presId="urn:microsoft.com/office/officeart/2005/8/layout/chevron2"/>
    <dgm:cxn modelId="{6D78F0E9-427C-4F3D-944C-F701F7A36F7E}" type="presParOf" srcId="{B8FD9AD2-4FEA-4D60-8CC3-E64BDDA609C8}" destId="{6FEFE989-08BE-45FC-9C1F-556ACF0858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dirty="0">
            <a:solidFill>
              <a:schemeClr val="tx1"/>
            </a:solidFill>
          </a:endParaRP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AF7ED1-0501-4BAF-83E0-339B0E2ED60D}">
      <dgm:prSet phldrT="[Tekst]"/>
      <dgm:spPr/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+mj-lt"/>
            </a:rPr>
            <a:t>przekazywanie gminom deklaracji o wymianie bądź instalacji dodatkowych źródeł ciepła, w przypadku, gdy wymiana realizowana jest bez pośrednictwa lub współfinansowania przez gminę</a:t>
          </a:r>
        </a:p>
      </dgm:t>
    </dgm:pt>
    <dgm:pt modelId="{071E0792-82B6-42EC-A5FC-DE9D7FB77E29}" type="parTrans" cxnId="{874B1D8D-E804-4567-B773-7ECB910FD20E}">
      <dgm:prSet/>
      <dgm:spPr/>
      <dgm:t>
        <a:bodyPr/>
        <a:lstStyle/>
        <a:p>
          <a:endParaRPr lang="pl-PL"/>
        </a:p>
      </dgm:t>
    </dgm:pt>
    <dgm:pt modelId="{01064B9E-9656-4265-B66A-19FA1961FD6A}" type="sibTrans" cxnId="{874B1D8D-E804-4567-B773-7ECB910FD20E}">
      <dgm:prSet/>
      <dgm:spPr/>
      <dgm:t>
        <a:bodyPr/>
        <a:lstStyle/>
        <a:p>
          <a:endParaRPr lang="pl-PL"/>
        </a:p>
      </dgm:t>
    </dgm:pt>
    <dgm:pt modelId="{6795BA4B-C92A-49CF-874A-60EF90A35B2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zakazu używania dmuchaw do liści</a:t>
          </a:r>
        </a:p>
      </dgm:t>
    </dgm:pt>
    <dgm:pt modelId="{4FF18313-81F7-4A55-B170-F6403FBDE249}" type="parTrans" cxnId="{F8918127-2DC0-4BA0-BEEC-6B14F78F56FE}">
      <dgm:prSet/>
      <dgm:spPr/>
      <dgm:t>
        <a:bodyPr/>
        <a:lstStyle/>
        <a:p>
          <a:endParaRPr lang="pl-PL"/>
        </a:p>
      </dgm:t>
    </dgm:pt>
    <dgm:pt modelId="{51EE0205-E21A-45E5-9F9F-E10DCFCF9E0E}" type="sibTrans" cxnId="{F8918127-2DC0-4BA0-BEEC-6B14F78F56FE}">
      <dgm:prSet/>
      <dgm:spPr/>
      <dgm:t>
        <a:bodyPr/>
        <a:lstStyle/>
        <a:p>
          <a:endParaRPr lang="pl-PL"/>
        </a:p>
      </dgm:t>
    </dgm:pt>
    <dgm:pt modelId="{8D2AB1FD-ACF9-489D-9AC6-CA715C5097E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uchwały antysmogowej oraz zakazu spalania odpadów i pozostałości roślinnych</a:t>
          </a:r>
        </a:p>
      </dgm:t>
    </dgm:pt>
    <dgm:pt modelId="{55630C7A-DFD4-4A75-BB1B-7901A898F920}" type="parTrans" cxnId="{4AD31C13-F7AF-4F0B-B76E-574137157C24}">
      <dgm:prSet/>
      <dgm:spPr/>
      <dgm:t>
        <a:bodyPr/>
        <a:lstStyle/>
        <a:p>
          <a:endParaRPr lang="pl-PL"/>
        </a:p>
      </dgm:t>
    </dgm:pt>
    <dgm:pt modelId="{DDF3A54A-68C3-4A92-BC15-CC7C0AB5F802}" type="sibTrans" cxnId="{4AD31C13-F7AF-4F0B-B76E-574137157C24}">
      <dgm:prSet/>
      <dgm:spPr/>
      <dgm:t>
        <a:bodyPr/>
        <a:lstStyle/>
        <a:p>
          <a:endParaRPr lang="pl-PL"/>
        </a:p>
      </dgm:t>
    </dgm:pt>
    <dgm:pt modelId="{3993BCE8-1523-4F1B-9C7E-8E1B7D07C64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realizacja działań krótkoterminowych</a:t>
          </a:r>
        </a:p>
      </dgm:t>
    </dgm:pt>
    <dgm:pt modelId="{159122A5-5957-4307-A5AC-F7C75E7CFEA6}" type="parTrans" cxnId="{95D6D944-2D82-45CB-925C-51929061877D}">
      <dgm:prSet/>
      <dgm:spPr/>
      <dgm:t>
        <a:bodyPr/>
        <a:lstStyle/>
        <a:p>
          <a:endParaRPr lang="pl-PL"/>
        </a:p>
      </dgm:t>
    </dgm:pt>
    <dgm:pt modelId="{D0948C74-E3B8-4ED7-BD75-C4E29BD5C560}" type="sibTrans" cxnId="{95D6D944-2D82-45CB-925C-51929061877D}">
      <dgm:prSet/>
      <dgm:spPr/>
      <dgm:t>
        <a:bodyPr/>
        <a:lstStyle/>
        <a:p>
          <a:endParaRPr lang="pl-PL"/>
        </a:p>
      </dgm:t>
    </dgm:pt>
    <dgm:pt modelId="{572528F4-AAB9-4979-B30E-32651BEEBD8C}">
      <dgm:prSet phldrT="[Tekst]"/>
      <dgm:spPr/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64EC868C-724D-43AB-B988-0FB445DAB2E2}" type="parTrans" cxnId="{62A0F6B1-07DC-4C6E-B2EE-40336A71D9F7}">
      <dgm:prSet/>
      <dgm:spPr/>
      <dgm:t>
        <a:bodyPr/>
        <a:lstStyle/>
        <a:p>
          <a:endParaRPr lang="pl-PL"/>
        </a:p>
      </dgm:t>
    </dgm:pt>
    <dgm:pt modelId="{8F889695-0E4B-4605-B6F9-E2FB1DB650B7}" type="sibTrans" cxnId="{62A0F6B1-07DC-4C6E-B2EE-40336A71D9F7}">
      <dgm:prSet/>
      <dgm:spPr/>
      <dgm:t>
        <a:bodyPr/>
        <a:lstStyle/>
        <a:p>
          <a:endParaRPr lang="pl-PL"/>
        </a:p>
      </dgm:t>
    </dgm:pt>
    <dgm:pt modelId="{3FB175D1-292B-4620-ABA1-B9FA9F8A89E6}">
      <dgm:prSet phldrT="[Tekst]"/>
      <dgm:spPr/>
      <dgm:t>
        <a:bodyPr/>
        <a:lstStyle/>
        <a:p>
          <a:pPr rtl="0"/>
          <a:endParaRPr lang="pl-PL" dirty="0">
            <a:solidFill>
              <a:schemeClr val="tx1"/>
            </a:solidFill>
            <a:latin typeface="+mj-lt"/>
          </a:endParaRPr>
        </a:p>
      </dgm:t>
    </dgm:pt>
    <dgm:pt modelId="{E384EA22-FA43-4BD8-A096-287347D4A96F}" type="parTrans" cxnId="{3C4E184E-6397-4972-9A03-5B4D25409BE5}">
      <dgm:prSet/>
      <dgm:spPr/>
      <dgm:t>
        <a:bodyPr/>
        <a:lstStyle/>
        <a:p>
          <a:endParaRPr lang="pl-PL"/>
        </a:p>
      </dgm:t>
    </dgm:pt>
    <dgm:pt modelId="{85E41788-BB46-4835-8A1D-745180B85BD3}" type="sibTrans" cxnId="{3C4E184E-6397-4972-9A03-5B4D25409BE5}">
      <dgm:prSet/>
      <dgm:spPr/>
      <dgm:t>
        <a:bodyPr/>
        <a:lstStyle/>
        <a:p>
          <a:endParaRPr lang="pl-PL"/>
        </a:p>
      </dgm:t>
    </dgm:pt>
    <dgm:pt modelId="{682D13BE-C1B6-4A33-9602-1F7DC660816D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C4F3F398-8509-4E03-9967-87137689C311}" type="parTrans" cxnId="{1A25D045-B50D-4832-B6FD-3B86D158447F}">
      <dgm:prSet/>
      <dgm:spPr/>
      <dgm:t>
        <a:bodyPr/>
        <a:lstStyle/>
        <a:p>
          <a:endParaRPr lang="pl-PL"/>
        </a:p>
      </dgm:t>
    </dgm:pt>
    <dgm:pt modelId="{262C8781-27DD-403F-AB70-9BA995DE5873}" type="sibTrans" cxnId="{1A25D045-B50D-4832-B6FD-3B86D158447F}">
      <dgm:prSet/>
      <dgm:spPr/>
      <dgm:t>
        <a:bodyPr/>
        <a:lstStyle/>
        <a:p>
          <a:endParaRPr lang="pl-PL"/>
        </a:p>
      </dgm:t>
    </dgm:pt>
    <dgm:pt modelId="{20BB9533-A826-46D6-9E2A-0D168B56A949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A1823C04-351E-4A99-9F2A-2D8932A92C05}" type="parTrans" cxnId="{B4594B98-967B-4AD3-85BD-1FFCA8F0C34F}">
      <dgm:prSet/>
      <dgm:spPr/>
      <dgm:t>
        <a:bodyPr/>
        <a:lstStyle/>
        <a:p>
          <a:endParaRPr lang="pl-PL"/>
        </a:p>
      </dgm:t>
    </dgm:pt>
    <dgm:pt modelId="{5CAD0F8B-5AF7-481B-9BF5-85470B6A4C54}" type="sibTrans" cxnId="{B4594B98-967B-4AD3-85BD-1FFCA8F0C34F}">
      <dgm:prSet/>
      <dgm:spPr/>
      <dgm:t>
        <a:bodyPr/>
        <a:lstStyle/>
        <a:p>
          <a:endParaRPr lang="pl-PL"/>
        </a:p>
      </dgm:t>
    </dgm:pt>
    <dgm:pt modelId="{33FCB970-E003-4803-B3EB-9652D5994ADC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15F57DB6-4900-4AA6-81FC-48606E552F0E}" type="parTrans" cxnId="{C517CB3B-6DEF-43D7-920E-F15BF5C51B8F}">
      <dgm:prSet/>
      <dgm:spPr/>
      <dgm:t>
        <a:bodyPr/>
        <a:lstStyle/>
        <a:p>
          <a:endParaRPr lang="pl-PL"/>
        </a:p>
      </dgm:t>
    </dgm:pt>
    <dgm:pt modelId="{F93D2A5D-F952-410E-B057-12D2C1A514BC}" type="sibTrans" cxnId="{C517CB3B-6DEF-43D7-920E-F15BF5C51B8F}">
      <dgm:prSet/>
      <dgm:spPr/>
      <dgm:t>
        <a:bodyPr/>
        <a:lstStyle/>
        <a:p>
          <a:endParaRPr lang="pl-PL"/>
        </a:p>
      </dgm:t>
    </dgm:pt>
    <dgm:pt modelId="{0C53C8D2-27FC-4DAA-912A-832C67D14313}" type="pres">
      <dgm:prSet presAssocID="{A1EA674D-3729-49A2-B050-B892CDB62C44}" presName="linearFlow" presStyleCnt="0">
        <dgm:presLayoutVars>
          <dgm:dir/>
          <dgm:animLvl val="lvl"/>
          <dgm:resizeHandles val="exact"/>
        </dgm:presLayoutVars>
      </dgm:prSet>
      <dgm:spPr/>
    </dgm:pt>
    <dgm:pt modelId="{4A4B61B3-FCF2-4DFB-B36C-C6053DC4E8B9}" type="pres">
      <dgm:prSet presAssocID="{572528F4-AAB9-4979-B30E-32651BEEBD8C}" presName="composite" presStyleCnt="0"/>
      <dgm:spPr/>
    </dgm:pt>
    <dgm:pt modelId="{958DB401-5353-4C25-97F6-753B80D67237}" type="pres">
      <dgm:prSet presAssocID="{572528F4-AAB9-4979-B30E-32651BEEBD8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A3C43E3-5BF3-4E50-ABE0-8242C6338AE1}" type="pres">
      <dgm:prSet presAssocID="{572528F4-AAB9-4979-B30E-32651BEEBD8C}" presName="descendantText" presStyleLbl="alignAcc1" presStyleIdx="0" presStyleCnt="5">
        <dgm:presLayoutVars>
          <dgm:bulletEnabled val="1"/>
        </dgm:presLayoutVars>
      </dgm:prSet>
      <dgm:spPr/>
    </dgm:pt>
    <dgm:pt modelId="{173AA4B3-7566-4380-9242-A23F74869693}" type="pres">
      <dgm:prSet presAssocID="{8F889695-0E4B-4605-B6F9-E2FB1DB650B7}" presName="sp" presStyleCnt="0"/>
      <dgm:spPr/>
    </dgm:pt>
    <dgm:pt modelId="{B539F673-310C-4D99-A3B3-7D8A771E58BA}" type="pres">
      <dgm:prSet presAssocID="{3FB175D1-292B-4620-ABA1-B9FA9F8A89E6}" presName="composite" presStyleCnt="0"/>
      <dgm:spPr/>
    </dgm:pt>
    <dgm:pt modelId="{CCE8A0F1-CE5F-4AD6-BA65-A8A79DD06631}" type="pres">
      <dgm:prSet presAssocID="{3FB175D1-292B-4620-ABA1-B9FA9F8A89E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2563508-1111-4BB9-9032-C70DADBDABB1}" type="pres">
      <dgm:prSet presAssocID="{3FB175D1-292B-4620-ABA1-B9FA9F8A89E6}" presName="descendantText" presStyleLbl="alignAcc1" presStyleIdx="1" presStyleCnt="5">
        <dgm:presLayoutVars>
          <dgm:bulletEnabled val="1"/>
        </dgm:presLayoutVars>
      </dgm:prSet>
      <dgm:spPr/>
    </dgm:pt>
    <dgm:pt modelId="{28E2C179-9836-496C-95E8-2C2E323BC7A7}" type="pres">
      <dgm:prSet presAssocID="{85E41788-BB46-4835-8A1D-745180B85BD3}" presName="sp" presStyleCnt="0"/>
      <dgm:spPr/>
    </dgm:pt>
    <dgm:pt modelId="{BAD7444A-8D5D-4037-AE43-7D90FDE5DFE6}" type="pres">
      <dgm:prSet presAssocID="{682D13BE-C1B6-4A33-9602-1F7DC660816D}" presName="composite" presStyleCnt="0"/>
      <dgm:spPr/>
    </dgm:pt>
    <dgm:pt modelId="{2FA40CBB-6B6D-4662-A05E-42C085E9C771}" type="pres">
      <dgm:prSet presAssocID="{682D13BE-C1B6-4A33-9602-1F7DC660816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CF9A039-EDF1-4EA2-A60E-BC7DA18040D2}" type="pres">
      <dgm:prSet presAssocID="{682D13BE-C1B6-4A33-9602-1F7DC660816D}" presName="descendantText" presStyleLbl="alignAcc1" presStyleIdx="2" presStyleCnt="5">
        <dgm:presLayoutVars>
          <dgm:bulletEnabled val="1"/>
        </dgm:presLayoutVars>
      </dgm:prSet>
      <dgm:spPr/>
    </dgm:pt>
    <dgm:pt modelId="{E77EC784-6170-4E67-8A2C-F54271414404}" type="pres">
      <dgm:prSet presAssocID="{262C8781-27DD-403F-AB70-9BA995DE5873}" presName="sp" presStyleCnt="0"/>
      <dgm:spPr/>
    </dgm:pt>
    <dgm:pt modelId="{DCE0282F-95E1-4F8F-8CCC-DBFF6CA8D36A}" type="pres">
      <dgm:prSet presAssocID="{20BB9533-A826-46D6-9E2A-0D168B56A949}" presName="composite" presStyleCnt="0"/>
      <dgm:spPr/>
    </dgm:pt>
    <dgm:pt modelId="{4DA0E47F-983D-49AF-8E04-EC1C2DEB2664}" type="pres">
      <dgm:prSet presAssocID="{20BB9533-A826-46D6-9E2A-0D168B56A94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2790FAE-0355-498B-BC5B-6EA69D0EB5B8}" type="pres">
      <dgm:prSet presAssocID="{20BB9533-A826-46D6-9E2A-0D168B56A949}" presName="descendantText" presStyleLbl="alignAcc1" presStyleIdx="3" presStyleCnt="5">
        <dgm:presLayoutVars>
          <dgm:bulletEnabled val="1"/>
        </dgm:presLayoutVars>
      </dgm:prSet>
      <dgm:spPr/>
    </dgm:pt>
    <dgm:pt modelId="{C010CB70-7E00-4D3F-BFEF-57197EDF2145}" type="pres">
      <dgm:prSet presAssocID="{5CAD0F8B-5AF7-481B-9BF5-85470B6A4C54}" presName="sp" presStyleCnt="0"/>
      <dgm:spPr/>
    </dgm:pt>
    <dgm:pt modelId="{4124246E-1D07-4047-BC70-93EBE2AA68CA}" type="pres">
      <dgm:prSet presAssocID="{33FCB970-E003-4803-B3EB-9652D5994ADC}" presName="composite" presStyleCnt="0"/>
      <dgm:spPr/>
    </dgm:pt>
    <dgm:pt modelId="{62B4443A-6B32-4E23-B6AD-7BC682685D49}" type="pres">
      <dgm:prSet presAssocID="{33FCB970-E003-4803-B3EB-9652D5994AD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37E929C-C96D-4D28-8B7A-073B1225B10A}" type="pres">
      <dgm:prSet presAssocID="{33FCB970-E003-4803-B3EB-9652D5994AD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6AAE001-73CD-4A0F-AC2B-6044C5B69B53}" srcId="{572528F4-AAB9-4979-B30E-32651BEEBD8C}" destId="{E494308D-DB95-4FEC-9EBC-5B201A456D08}" srcOrd="0" destOrd="0" parTransId="{2F5859F2-59CF-4220-9F49-12A76E3EF12D}" sibTransId="{4DCB28F9-49D6-42A8-A813-597AE9696928}"/>
    <dgm:cxn modelId="{8B29DA02-710A-41DC-8F41-5E5240467056}" type="presOf" srcId="{6795BA4B-C92A-49CF-874A-60EF90A35B28}" destId="{ACF9A039-EDF1-4EA2-A60E-BC7DA18040D2}" srcOrd="0" destOrd="0" presId="urn:microsoft.com/office/officeart/2005/8/layout/chevron2"/>
    <dgm:cxn modelId="{4AD31C13-F7AF-4F0B-B76E-574137157C24}" srcId="{20BB9533-A826-46D6-9E2A-0D168B56A949}" destId="{8D2AB1FD-ACF9-489D-9AC6-CA715C5097E5}" srcOrd="0" destOrd="0" parTransId="{55630C7A-DFD4-4A75-BB1B-7901A898F920}" sibTransId="{DDF3A54A-68C3-4A92-BC15-CC7C0AB5F802}"/>
    <dgm:cxn modelId="{F8918127-2DC0-4BA0-BEEC-6B14F78F56FE}" srcId="{682D13BE-C1B6-4A33-9602-1F7DC660816D}" destId="{6795BA4B-C92A-49CF-874A-60EF90A35B28}" srcOrd="0" destOrd="0" parTransId="{4FF18313-81F7-4A55-B170-F6403FBDE249}" sibTransId="{51EE0205-E21A-45E5-9F9F-E10DCFCF9E0E}"/>
    <dgm:cxn modelId="{B01CB42A-FA94-405A-9647-DBF26D5DAF17}" type="presOf" srcId="{572528F4-AAB9-4979-B30E-32651BEEBD8C}" destId="{958DB401-5353-4C25-97F6-753B80D67237}" srcOrd="0" destOrd="0" presId="urn:microsoft.com/office/officeart/2005/8/layout/chevron2"/>
    <dgm:cxn modelId="{3BB4C331-8C90-4C58-A9CC-637732624A29}" type="presOf" srcId="{20BB9533-A826-46D6-9E2A-0D168B56A949}" destId="{4DA0E47F-983D-49AF-8E04-EC1C2DEB2664}" srcOrd="0" destOrd="0" presId="urn:microsoft.com/office/officeart/2005/8/layout/chevron2"/>
    <dgm:cxn modelId="{E68B8639-4F1D-4E4E-BE22-49B32E6BFFF8}" type="presOf" srcId="{A1EA674D-3729-49A2-B050-B892CDB62C44}" destId="{0C53C8D2-27FC-4DAA-912A-832C67D14313}" srcOrd="0" destOrd="0" presId="urn:microsoft.com/office/officeart/2005/8/layout/chevron2"/>
    <dgm:cxn modelId="{C517CB3B-6DEF-43D7-920E-F15BF5C51B8F}" srcId="{A1EA674D-3729-49A2-B050-B892CDB62C44}" destId="{33FCB970-E003-4803-B3EB-9652D5994ADC}" srcOrd="4" destOrd="0" parTransId="{15F57DB6-4900-4AA6-81FC-48606E552F0E}" sibTransId="{F93D2A5D-F952-410E-B057-12D2C1A514BC}"/>
    <dgm:cxn modelId="{95D6D944-2D82-45CB-925C-51929061877D}" srcId="{33FCB970-E003-4803-B3EB-9652D5994ADC}" destId="{3993BCE8-1523-4F1B-9C7E-8E1B7D07C641}" srcOrd="0" destOrd="0" parTransId="{159122A5-5957-4307-A5AC-F7C75E7CFEA6}" sibTransId="{D0948C74-E3B8-4ED7-BD75-C4E29BD5C560}"/>
    <dgm:cxn modelId="{1A25D045-B50D-4832-B6FD-3B86D158447F}" srcId="{A1EA674D-3729-49A2-B050-B892CDB62C44}" destId="{682D13BE-C1B6-4A33-9602-1F7DC660816D}" srcOrd="2" destOrd="0" parTransId="{C4F3F398-8509-4E03-9967-87137689C311}" sibTransId="{262C8781-27DD-403F-AB70-9BA995DE5873}"/>
    <dgm:cxn modelId="{3C4E184E-6397-4972-9A03-5B4D25409BE5}" srcId="{A1EA674D-3729-49A2-B050-B892CDB62C44}" destId="{3FB175D1-292B-4620-ABA1-B9FA9F8A89E6}" srcOrd="1" destOrd="0" parTransId="{E384EA22-FA43-4BD8-A096-287347D4A96F}" sibTransId="{85E41788-BB46-4835-8A1D-745180B85BD3}"/>
    <dgm:cxn modelId="{019A736E-CE74-436D-B64B-906A535A6D1A}" type="presOf" srcId="{E494308D-DB95-4FEC-9EBC-5B201A456D08}" destId="{AA3C43E3-5BF3-4E50-ABE0-8242C6338AE1}" srcOrd="0" destOrd="0" presId="urn:microsoft.com/office/officeart/2005/8/layout/chevron2"/>
    <dgm:cxn modelId="{64068F7E-6BCC-44AF-B8BB-019D9008A397}" type="presOf" srcId="{3993BCE8-1523-4F1B-9C7E-8E1B7D07C641}" destId="{337E929C-C96D-4D28-8B7A-073B1225B10A}" srcOrd="0" destOrd="0" presId="urn:microsoft.com/office/officeart/2005/8/layout/chevron2"/>
    <dgm:cxn modelId="{874B1D8D-E804-4567-B773-7ECB910FD20E}" srcId="{3FB175D1-292B-4620-ABA1-B9FA9F8A89E6}" destId="{ADAF7ED1-0501-4BAF-83E0-339B0E2ED60D}" srcOrd="0" destOrd="0" parTransId="{071E0792-82B6-42EC-A5FC-DE9D7FB77E29}" sibTransId="{01064B9E-9656-4265-B66A-19FA1961FD6A}"/>
    <dgm:cxn modelId="{39C1888E-3A17-48F5-BEF3-B6DE4A962FAA}" type="presOf" srcId="{682D13BE-C1B6-4A33-9602-1F7DC660816D}" destId="{2FA40CBB-6B6D-4662-A05E-42C085E9C771}" srcOrd="0" destOrd="0" presId="urn:microsoft.com/office/officeart/2005/8/layout/chevron2"/>
    <dgm:cxn modelId="{B4594B98-967B-4AD3-85BD-1FFCA8F0C34F}" srcId="{A1EA674D-3729-49A2-B050-B892CDB62C44}" destId="{20BB9533-A826-46D6-9E2A-0D168B56A949}" srcOrd="3" destOrd="0" parTransId="{A1823C04-351E-4A99-9F2A-2D8932A92C05}" sibTransId="{5CAD0F8B-5AF7-481B-9BF5-85470B6A4C54}"/>
    <dgm:cxn modelId="{62A0F6B1-07DC-4C6E-B2EE-40336A71D9F7}" srcId="{A1EA674D-3729-49A2-B050-B892CDB62C44}" destId="{572528F4-AAB9-4979-B30E-32651BEEBD8C}" srcOrd="0" destOrd="0" parTransId="{64EC868C-724D-43AB-B988-0FB445DAB2E2}" sibTransId="{8F889695-0E4B-4605-B6F9-E2FB1DB650B7}"/>
    <dgm:cxn modelId="{AF7F75C5-E7C1-4C37-BD21-57AC7163E8EB}" type="presOf" srcId="{8D2AB1FD-ACF9-489D-9AC6-CA715C5097E5}" destId="{12790FAE-0355-498B-BC5B-6EA69D0EB5B8}" srcOrd="0" destOrd="0" presId="urn:microsoft.com/office/officeart/2005/8/layout/chevron2"/>
    <dgm:cxn modelId="{FF3722CB-89EB-4856-A6F6-3401282F571B}" type="presOf" srcId="{ADAF7ED1-0501-4BAF-83E0-339B0E2ED60D}" destId="{A2563508-1111-4BB9-9032-C70DADBDABB1}" srcOrd="0" destOrd="0" presId="urn:microsoft.com/office/officeart/2005/8/layout/chevron2"/>
    <dgm:cxn modelId="{0A41BBDC-8636-4BEC-9AD0-A51458D94520}" type="presOf" srcId="{33FCB970-E003-4803-B3EB-9652D5994ADC}" destId="{62B4443A-6B32-4E23-B6AD-7BC682685D49}" srcOrd="0" destOrd="0" presId="urn:microsoft.com/office/officeart/2005/8/layout/chevron2"/>
    <dgm:cxn modelId="{9F8670DF-AA5D-4890-964B-CA40089673ED}" type="presOf" srcId="{3FB175D1-292B-4620-ABA1-B9FA9F8A89E6}" destId="{CCE8A0F1-CE5F-4AD6-BA65-A8A79DD06631}" srcOrd="0" destOrd="0" presId="urn:microsoft.com/office/officeart/2005/8/layout/chevron2"/>
    <dgm:cxn modelId="{24DA3F1A-BD70-4667-A1B4-B3DCBBA9DB09}" type="presParOf" srcId="{0C53C8D2-27FC-4DAA-912A-832C67D14313}" destId="{4A4B61B3-FCF2-4DFB-B36C-C6053DC4E8B9}" srcOrd="0" destOrd="0" presId="urn:microsoft.com/office/officeart/2005/8/layout/chevron2"/>
    <dgm:cxn modelId="{8739D5E3-C520-4E94-9B06-714CBF5CFD13}" type="presParOf" srcId="{4A4B61B3-FCF2-4DFB-B36C-C6053DC4E8B9}" destId="{958DB401-5353-4C25-97F6-753B80D67237}" srcOrd="0" destOrd="0" presId="urn:microsoft.com/office/officeart/2005/8/layout/chevron2"/>
    <dgm:cxn modelId="{4606EBC1-E17B-4D51-8BD3-C64976F63277}" type="presParOf" srcId="{4A4B61B3-FCF2-4DFB-B36C-C6053DC4E8B9}" destId="{AA3C43E3-5BF3-4E50-ABE0-8242C6338AE1}" srcOrd="1" destOrd="0" presId="urn:microsoft.com/office/officeart/2005/8/layout/chevron2"/>
    <dgm:cxn modelId="{9FF3A1C5-61CD-42AE-90AC-A85174D52999}" type="presParOf" srcId="{0C53C8D2-27FC-4DAA-912A-832C67D14313}" destId="{173AA4B3-7566-4380-9242-A23F74869693}" srcOrd="1" destOrd="0" presId="urn:microsoft.com/office/officeart/2005/8/layout/chevron2"/>
    <dgm:cxn modelId="{AFEBDF42-01FA-4219-84FC-11BF82EC56C6}" type="presParOf" srcId="{0C53C8D2-27FC-4DAA-912A-832C67D14313}" destId="{B539F673-310C-4D99-A3B3-7D8A771E58BA}" srcOrd="2" destOrd="0" presId="urn:microsoft.com/office/officeart/2005/8/layout/chevron2"/>
    <dgm:cxn modelId="{A3FBFC91-AAE6-42CA-8BD5-0F46834FE5D8}" type="presParOf" srcId="{B539F673-310C-4D99-A3B3-7D8A771E58BA}" destId="{CCE8A0F1-CE5F-4AD6-BA65-A8A79DD06631}" srcOrd="0" destOrd="0" presId="urn:microsoft.com/office/officeart/2005/8/layout/chevron2"/>
    <dgm:cxn modelId="{A578315D-5D7E-4F6B-ADD7-91E56D889855}" type="presParOf" srcId="{B539F673-310C-4D99-A3B3-7D8A771E58BA}" destId="{A2563508-1111-4BB9-9032-C70DADBDABB1}" srcOrd="1" destOrd="0" presId="urn:microsoft.com/office/officeart/2005/8/layout/chevron2"/>
    <dgm:cxn modelId="{ABC80C41-61AD-42DA-8E17-C0EF97C36FFD}" type="presParOf" srcId="{0C53C8D2-27FC-4DAA-912A-832C67D14313}" destId="{28E2C179-9836-496C-95E8-2C2E323BC7A7}" srcOrd="3" destOrd="0" presId="urn:microsoft.com/office/officeart/2005/8/layout/chevron2"/>
    <dgm:cxn modelId="{64EB605C-011E-443B-A6B7-7B69B1BB235A}" type="presParOf" srcId="{0C53C8D2-27FC-4DAA-912A-832C67D14313}" destId="{BAD7444A-8D5D-4037-AE43-7D90FDE5DFE6}" srcOrd="4" destOrd="0" presId="urn:microsoft.com/office/officeart/2005/8/layout/chevron2"/>
    <dgm:cxn modelId="{BA1E7EB8-4A76-4C6D-829D-A9F5571B7E14}" type="presParOf" srcId="{BAD7444A-8D5D-4037-AE43-7D90FDE5DFE6}" destId="{2FA40CBB-6B6D-4662-A05E-42C085E9C771}" srcOrd="0" destOrd="0" presId="urn:microsoft.com/office/officeart/2005/8/layout/chevron2"/>
    <dgm:cxn modelId="{C6226F77-A2AE-425E-8997-221F542CC188}" type="presParOf" srcId="{BAD7444A-8D5D-4037-AE43-7D90FDE5DFE6}" destId="{ACF9A039-EDF1-4EA2-A60E-BC7DA18040D2}" srcOrd="1" destOrd="0" presId="urn:microsoft.com/office/officeart/2005/8/layout/chevron2"/>
    <dgm:cxn modelId="{E17CA5A7-3EBC-4C7A-ADDA-56D2A4F910FD}" type="presParOf" srcId="{0C53C8D2-27FC-4DAA-912A-832C67D14313}" destId="{E77EC784-6170-4E67-8A2C-F54271414404}" srcOrd="5" destOrd="0" presId="urn:microsoft.com/office/officeart/2005/8/layout/chevron2"/>
    <dgm:cxn modelId="{0232006C-43E4-43B7-82AC-E28FFBBC5192}" type="presParOf" srcId="{0C53C8D2-27FC-4DAA-912A-832C67D14313}" destId="{DCE0282F-95E1-4F8F-8CCC-DBFF6CA8D36A}" srcOrd="6" destOrd="0" presId="urn:microsoft.com/office/officeart/2005/8/layout/chevron2"/>
    <dgm:cxn modelId="{B477FB4B-4DED-43E5-9F64-B2AF217DA31C}" type="presParOf" srcId="{DCE0282F-95E1-4F8F-8CCC-DBFF6CA8D36A}" destId="{4DA0E47F-983D-49AF-8E04-EC1C2DEB2664}" srcOrd="0" destOrd="0" presId="urn:microsoft.com/office/officeart/2005/8/layout/chevron2"/>
    <dgm:cxn modelId="{120B6DB7-C481-4192-8E40-D10A7E71169C}" type="presParOf" srcId="{DCE0282F-95E1-4F8F-8CCC-DBFF6CA8D36A}" destId="{12790FAE-0355-498B-BC5B-6EA69D0EB5B8}" srcOrd="1" destOrd="0" presId="urn:microsoft.com/office/officeart/2005/8/layout/chevron2"/>
    <dgm:cxn modelId="{3407F8DC-E942-4B2D-9F86-80C4A72872C0}" type="presParOf" srcId="{0C53C8D2-27FC-4DAA-912A-832C67D14313}" destId="{C010CB70-7E00-4D3F-BFEF-57197EDF2145}" srcOrd="7" destOrd="0" presId="urn:microsoft.com/office/officeart/2005/8/layout/chevron2"/>
    <dgm:cxn modelId="{FE44AEE7-8F9F-42DC-BD08-B7E4D8F9F572}" type="presParOf" srcId="{0C53C8D2-27FC-4DAA-912A-832C67D14313}" destId="{4124246E-1D07-4047-BC70-93EBE2AA68CA}" srcOrd="8" destOrd="0" presId="urn:microsoft.com/office/officeart/2005/8/layout/chevron2"/>
    <dgm:cxn modelId="{5C7E6D14-0814-4C6F-98A7-B959BEECC29F}" type="presParOf" srcId="{4124246E-1D07-4047-BC70-93EBE2AA68CA}" destId="{62B4443A-6B32-4E23-B6AD-7BC682685D49}" srcOrd="0" destOrd="0" presId="urn:microsoft.com/office/officeart/2005/8/layout/chevron2"/>
    <dgm:cxn modelId="{7FDACB10-9E34-42BC-84D1-907E9818AFF0}" type="presParOf" srcId="{4124246E-1D07-4047-BC70-93EBE2AA68CA}" destId="{337E929C-C96D-4D28-8B7A-073B1225B1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226F3-18A5-4A07-ABC3-97419FD37D6E}" type="doc">
      <dgm:prSet loTypeId="urn:microsoft.com/office/officeart/2005/8/layout/cycle3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83085F0F-31DD-4938-AC55-C9B58B6FA83D}">
      <dgm:prSet phldrT="[Tekst]"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wykazuje zdolność do kumulacji w organizmie</a:t>
          </a:r>
        </a:p>
      </dgm:t>
    </dgm:pt>
    <dgm:pt modelId="{C2EE0702-B494-4B10-B42E-B6CE10A43E82}" type="parTrans" cxnId="{0F259972-6FBD-42DB-825A-B445A5C17BA9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9DC76-97AE-479C-A90C-2DE9DF7B7847}" type="sibTrans" cxnId="{0F259972-6FBD-42DB-825A-B445A5C17BA9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98066-A7B4-4207-8486-2F8B490D322D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reaguje z DNA, działa silnie kancerogennie – typowy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cichy zabójca - 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przeciętny okres między pierwszym kontaktem,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powstaniem zmian nowotworowych wynosi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lat.</a:t>
          </a:r>
        </a:p>
      </dgm:t>
    </dgm:pt>
    <dgm:pt modelId="{9771DB58-405D-4E56-A321-EF5E74AC3E15}" type="parTrans" cxnId="{66835B47-8ADB-4F3D-8602-94649065A752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68473-4DCA-4D23-99CD-C160891E039A}" type="sibTrans" cxnId="{66835B47-8ADB-4F3D-8602-94649065A752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AA4A4-EF1E-42D2-AD25-2981C618853A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uszkodzenie nadnerczy,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układu chłonnego, krwiotwórczego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oddechowego.</a:t>
          </a:r>
        </a:p>
      </dgm:t>
    </dgm:pt>
    <dgm:pt modelId="{B91B6D91-F028-4A17-8EE0-6398D5C6B246}" type="parTrans" cxnId="{9E4937FD-E415-49EE-82E7-B5DC6376E323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15659-D94D-4786-B987-6325D479585A}" type="sibTrans" cxnId="{9E4937FD-E415-49EE-82E7-B5DC6376E323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9D602-3C21-4445-B8BA-CBD1B77032B6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</a:t>
          </a:r>
          <a:b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8,5 miesiąca</a:t>
          </a:r>
        </a:p>
      </dgm:t>
    </dgm:pt>
    <dgm:pt modelId="{C8D37C3C-77EC-4A04-A378-A8F04065ACC9}" type="parTrans" cxnId="{1A206A9E-AA48-44D8-BA18-2212B7892B1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6D7AA-D4EC-4860-8A3B-A14043CE9C51}" type="sibTrans" cxnId="{1A206A9E-AA48-44D8-BA18-2212B7892B1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FDE36-0782-419B-9183-6B7212CDB0A5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oddziałuje szkodliwie na roślinność, glebę i wodę </a:t>
          </a:r>
        </a:p>
      </dgm:t>
    </dgm:pt>
    <dgm:pt modelId="{C2B1D1BC-F1C7-4D79-A2D6-F7A887C6B7E7}" type="parTrans" cxnId="{61C88DB3-0F0A-485F-81BF-DC2E95B8FE3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BDD31-5B0B-4E8E-93DC-EEF3D0B7F029}" type="sibTrans" cxnId="{61C88DB3-0F0A-485F-81BF-DC2E95B8FE3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8EE90-6DF5-412E-A9F5-957805A87C55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nośnikiem </a:t>
          </a:r>
          <a:r>
            <a:rPr lang="pl-PL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benzo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(a)</a:t>
          </a:r>
          <a:r>
            <a:rPr lang="pl-PL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pirenu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powietrzu jest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pył zawieszony</a:t>
          </a:r>
        </a:p>
      </dgm:t>
    </dgm:pt>
    <dgm:pt modelId="{EF3BF3F3-87C3-4C81-AF64-6384EA845233}" type="parTrans" cxnId="{ADAD248C-3007-4732-91FA-F9DE87F747C8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A1630-C4F5-40B2-AA1C-420F3200BA4A}" type="sibTrans" cxnId="{ADAD248C-3007-4732-91FA-F9DE87F747C8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4204B-2502-4607-9BCB-B828A811AA7A}" type="pres">
      <dgm:prSet presAssocID="{846226F3-18A5-4A07-ABC3-97419FD37D6E}" presName="Name0" presStyleCnt="0">
        <dgm:presLayoutVars>
          <dgm:dir/>
          <dgm:resizeHandles val="exact"/>
        </dgm:presLayoutVars>
      </dgm:prSet>
      <dgm:spPr/>
    </dgm:pt>
    <dgm:pt modelId="{21F493CC-4EC5-4C86-814A-51707F60E571}" type="pres">
      <dgm:prSet presAssocID="{846226F3-18A5-4A07-ABC3-97419FD37D6E}" presName="cycle" presStyleCnt="0"/>
      <dgm:spPr/>
    </dgm:pt>
    <dgm:pt modelId="{917402EB-78DC-4CF9-BF68-93BF185B85A0}" type="pres">
      <dgm:prSet presAssocID="{83085F0F-31DD-4938-AC55-C9B58B6FA83D}" presName="nodeFirstNode" presStyleLbl="node1" presStyleIdx="0" presStyleCnt="6" custScaleX="124020" custScaleY="109085" custRadScaleRad="94532" custRadScaleInc="654">
        <dgm:presLayoutVars>
          <dgm:bulletEnabled val="1"/>
        </dgm:presLayoutVars>
      </dgm:prSet>
      <dgm:spPr/>
    </dgm:pt>
    <dgm:pt modelId="{D91D572B-5922-4A67-9EAE-06559D78394A}" type="pres">
      <dgm:prSet presAssocID="{CEF9DC76-97AE-479C-A90C-2DE9DF7B7847}" presName="sibTransFirstNode" presStyleLbl="bgShp" presStyleIdx="0" presStyleCnt="1"/>
      <dgm:spPr/>
    </dgm:pt>
    <dgm:pt modelId="{13515AF8-B6E2-4DEA-877D-25BF4FF4BAE5}" type="pres">
      <dgm:prSet presAssocID="{42D98066-A7B4-4207-8486-2F8B490D322D}" presName="nodeFollowingNodes" presStyleLbl="node1" presStyleIdx="1" presStyleCnt="6" custScaleX="128205" custScaleY="175757" custRadScaleRad="152682" custRadScaleInc="28925">
        <dgm:presLayoutVars>
          <dgm:bulletEnabled val="1"/>
        </dgm:presLayoutVars>
      </dgm:prSet>
      <dgm:spPr/>
    </dgm:pt>
    <dgm:pt modelId="{E1086174-31A1-4C67-885B-DE11FCA0658E}" type="pres">
      <dgm:prSet presAssocID="{442AA4A4-EF1E-42D2-AD25-2981C618853A}" presName="nodeFollowingNodes" presStyleLbl="node1" presStyleIdx="2" presStyleCnt="6" custScaleX="124020" custScaleY="124684" custRadScaleRad="154864" custRadScaleInc="-24450">
        <dgm:presLayoutVars>
          <dgm:bulletEnabled val="1"/>
        </dgm:presLayoutVars>
      </dgm:prSet>
      <dgm:spPr/>
    </dgm:pt>
    <dgm:pt modelId="{8B096411-3D56-4DA1-BBFF-170BB5EBDDC9}" type="pres">
      <dgm:prSet presAssocID="{71B9D602-3C21-4445-B8BA-CBD1B77032B6}" presName="nodeFollowingNodes" presStyleLbl="node1" presStyleIdx="3" presStyleCnt="6" custScaleX="138758" custScaleY="110944" custRadScaleRad="92578" custRadScaleInc="-1204">
        <dgm:presLayoutVars>
          <dgm:bulletEnabled val="1"/>
        </dgm:presLayoutVars>
      </dgm:prSet>
      <dgm:spPr/>
    </dgm:pt>
    <dgm:pt modelId="{343EA72A-299D-434E-AD57-C03B559EB66F}" type="pres">
      <dgm:prSet presAssocID="{2F6FDE36-0782-419B-9183-6B7212CDB0A5}" presName="nodeFollowingNodes" presStyleLbl="node1" presStyleIdx="4" presStyleCnt="6" custScaleX="124020" custScaleY="109085" custRadScaleRad="155272" custRadScaleInc="23745">
        <dgm:presLayoutVars>
          <dgm:bulletEnabled val="1"/>
        </dgm:presLayoutVars>
      </dgm:prSet>
      <dgm:spPr/>
    </dgm:pt>
    <dgm:pt modelId="{921AC54B-4D83-4F56-A06D-A829E810C00E}" type="pres">
      <dgm:prSet presAssocID="{5E78EE90-6DF5-412E-A9F5-957805A87C55}" presName="nodeFollowingNodes" presStyleLbl="node1" presStyleIdx="5" presStyleCnt="6" custScaleX="124020" custScaleY="109085" custRadScaleRad="152610" custRadScaleInc="-30431">
        <dgm:presLayoutVars>
          <dgm:bulletEnabled val="1"/>
        </dgm:presLayoutVars>
      </dgm:prSet>
      <dgm:spPr/>
    </dgm:pt>
  </dgm:ptLst>
  <dgm:cxnLst>
    <dgm:cxn modelId="{A074EF63-67DE-4DF4-BB03-E80BCF55A4A4}" type="presOf" srcId="{42D98066-A7B4-4207-8486-2F8B490D322D}" destId="{13515AF8-B6E2-4DEA-877D-25BF4FF4BAE5}" srcOrd="0" destOrd="0" presId="urn:microsoft.com/office/officeart/2005/8/layout/cycle3"/>
    <dgm:cxn modelId="{66835B47-8ADB-4F3D-8602-94649065A752}" srcId="{846226F3-18A5-4A07-ABC3-97419FD37D6E}" destId="{42D98066-A7B4-4207-8486-2F8B490D322D}" srcOrd="1" destOrd="0" parTransId="{9771DB58-405D-4E56-A321-EF5E74AC3E15}" sibTransId="{AD968473-4DCA-4D23-99CD-C160891E039A}"/>
    <dgm:cxn modelId="{31C8D46E-AF53-41D2-BBE3-ABD7E0C787C4}" type="presOf" srcId="{846226F3-18A5-4A07-ABC3-97419FD37D6E}" destId="{01F4204B-2502-4607-9BCB-B828A811AA7A}" srcOrd="0" destOrd="0" presId="urn:microsoft.com/office/officeart/2005/8/layout/cycle3"/>
    <dgm:cxn modelId="{0F259972-6FBD-42DB-825A-B445A5C17BA9}" srcId="{846226F3-18A5-4A07-ABC3-97419FD37D6E}" destId="{83085F0F-31DD-4938-AC55-C9B58B6FA83D}" srcOrd="0" destOrd="0" parTransId="{C2EE0702-B494-4B10-B42E-B6CE10A43E82}" sibTransId="{CEF9DC76-97AE-479C-A90C-2DE9DF7B7847}"/>
    <dgm:cxn modelId="{F1E71178-59E8-4D0D-A90F-1DDDBB690387}" type="presOf" srcId="{5E78EE90-6DF5-412E-A9F5-957805A87C55}" destId="{921AC54B-4D83-4F56-A06D-A829E810C00E}" srcOrd="0" destOrd="0" presId="urn:microsoft.com/office/officeart/2005/8/layout/cycle3"/>
    <dgm:cxn modelId="{C40E7789-77F9-4878-A937-ADEAF8F94490}" type="presOf" srcId="{CEF9DC76-97AE-479C-A90C-2DE9DF7B7847}" destId="{D91D572B-5922-4A67-9EAE-06559D78394A}" srcOrd="0" destOrd="0" presId="urn:microsoft.com/office/officeart/2005/8/layout/cycle3"/>
    <dgm:cxn modelId="{ADAD248C-3007-4732-91FA-F9DE87F747C8}" srcId="{846226F3-18A5-4A07-ABC3-97419FD37D6E}" destId="{5E78EE90-6DF5-412E-A9F5-957805A87C55}" srcOrd="5" destOrd="0" parTransId="{EF3BF3F3-87C3-4C81-AF64-6384EA845233}" sibTransId="{05AA1630-C4F5-40B2-AA1C-420F3200BA4A}"/>
    <dgm:cxn modelId="{1A206A9E-AA48-44D8-BA18-2212B7892B15}" srcId="{846226F3-18A5-4A07-ABC3-97419FD37D6E}" destId="{71B9D602-3C21-4445-B8BA-CBD1B77032B6}" srcOrd="3" destOrd="0" parTransId="{C8D37C3C-77EC-4A04-A378-A8F04065ACC9}" sibTransId="{8BC6D7AA-D4EC-4860-8A3B-A14043CE9C51}"/>
    <dgm:cxn modelId="{E3A01EA8-475F-4534-B691-03BB3ED9D381}" type="presOf" srcId="{71B9D602-3C21-4445-B8BA-CBD1B77032B6}" destId="{8B096411-3D56-4DA1-BBFF-170BB5EBDDC9}" srcOrd="0" destOrd="0" presId="urn:microsoft.com/office/officeart/2005/8/layout/cycle3"/>
    <dgm:cxn modelId="{71FB64AC-2AB3-4FF4-9DDE-A51BA129D7E4}" type="presOf" srcId="{442AA4A4-EF1E-42D2-AD25-2981C618853A}" destId="{E1086174-31A1-4C67-885B-DE11FCA0658E}" srcOrd="0" destOrd="0" presId="urn:microsoft.com/office/officeart/2005/8/layout/cycle3"/>
    <dgm:cxn modelId="{61C88DB3-0F0A-485F-81BF-DC2E95B8FE35}" srcId="{846226F3-18A5-4A07-ABC3-97419FD37D6E}" destId="{2F6FDE36-0782-419B-9183-6B7212CDB0A5}" srcOrd="4" destOrd="0" parTransId="{C2B1D1BC-F1C7-4D79-A2D6-F7A887C6B7E7}" sibTransId="{9CEBDD31-5B0B-4E8E-93DC-EEF3D0B7F029}"/>
    <dgm:cxn modelId="{DC21A0D6-B3A3-4F03-BB3E-780E9A2E2E67}" type="presOf" srcId="{2F6FDE36-0782-419B-9183-6B7212CDB0A5}" destId="{343EA72A-299D-434E-AD57-C03B559EB66F}" srcOrd="0" destOrd="0" presId="urn:microsoft.com/office/officeart/2005/8/layout/cycle3"/>
    <dgm:cxn modelId="{9E4937FD-E415-49EE-82E7-B5DC6376E323}" srcId="{846226F3-18A5-4A07-ABC3-97419FD37D6E}" destId="{442AA4A4-EF1E-42D2-AD25-2981C618853A}" srcOrd="2" destOrd="0" parTransId="{B91B6D91-F028-4A17-8EE0-6398D5C6B246}" sibTransId="{C9715659-D94D-4786-B987-6325D479585A}"/>
    <dgm:cxn modelId="{A4F939FF-09AE-4956-90E6-B5E22FB31896}" type="presOf" srcId="{83085F0F-31DD-4938-AC55-C9B58B6FA83D}" destId="{917402EB-78DC-4CF9-BF68-93BF185B85A0}" srcOrd="0" destOrd="0" presId="urn:microsoft.com/office/officeart/2005/8/layout/cycle3"/>
    <dgm:cxn modelId="{97C530C6-B76C-4E26-9BF6-FDC82907E675}" type="presParOf" srcId="{01F4204B-2502-4607-9BCB-B828A811AA7A}" destId="{21F493CC-4EC5-4C86-814A-51707F60E571}" srcOrd="0" destOrd="0" presId="urn:microsoft.com/office/officeart/2005/8/layout/cycle3"/>
    <dgm:cxn modelId="{6396B7BA-9A1C-4C6F-81DA-0AE3BB0F4734}" type="presParOf" srcId="{21F493CC-4EC5-4C86-814A-51707F60E571}" destId="{917402EB-78DC-4CF9-BF68-93BF185B85A0}" srcOrd="0" destOrd="0" presId="urn:microsoft.com/office/officeart/2005/8/layout/cycle3"/>
    <dgm:cxn modelId="{4E97EEB6-7A10-4884-8ACD-76AA892E7689}" type="presParOf" srcId="{21F493CC-4EC5-4C86-814A-51707F60E571}" destId="{D91D572B-5922-4A67-9EAE-06559D78394A}" srcOrd="1" destOrd="0" presId="urn:microsoft.com/office/officeart/2005/8/layout/cycle3"/>
    <dgm:cxn modelId="{689CD0D6-9D4F-4579-9789-AEC23CDBD7CD}" type="presParOf" srcId="{21F493CC-4EC5-4C86-814A-51707F60E571}" destId="{13515AF8-B6E2-4DEA-877D-25BF4FF4BAE5}" srcOrd="2" destOrd="0" presId="urn:microsoft.com/office/officeart/2005/8/layout/cycle3"/>
    <dgm:cxn modelId="{F281EEBA-4669-41A3-8136-85EB4BD75502}" type="presParOf" srcId="{21F493CC-4EC5-4C86-814A-51707F60E571}" destId="{E1086174-31A1-4C67-885B-DE11FCA0658E}" srcOrd="3" destOrd="0" presId="urn:microsoft.com/office/officeart/2005/8/layout/cycle3"/>
    <dgm:cxn modelId="{ADFCA992-2958-4D37-B427-4EB8B30FE23B}" type="presParOf" srcId="{21F493CC-4EC5-4C86-814A-51707F60E571}" destId="{8B096411-3D56-4DA1-BBFF-170BB5EBDDC9}" srcOrd="4" destOrd="0" presId="urn:microsoft.com/office/officeart/2005/8/layout/cycle3"/>
    <dgm:cxn modelId="{4E28900F-0F31-48CB-83A5-8117F3512515}" type="presParOf" srcId="{21F493CC-4EC5-4C86-814A-51707F60E571}" destId="{343EA72A-299D-434E-AD57-C03B559EB66F}" srcOrd="5" destOrd="0" presId="urn:microsoft.com/office/officeart/2005/8/layout/cycle3"/>
    <dgm:cxn modelId="{DEACFD93-D380-4E61-A095-4C9194525150}" type="presParOf" srcId="{21F493CC-4EC5-4C86-814A-51707F60E571}" destId="{921AC54B-4D83-4F56-A06D-A829E810C00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E51D606-E892-4FA0-9767-6AA927A4B739}">
      <dgm:prSet phldrT="[Tekst]" custT="1"/>
      <dgm:spPr/>
      <dgm:t>
        <a:bodyPr/>
        <a:lstStyle/>
        <a:p>
          <a:r>
            <a:rPr lang="pl-PL" sz="2400" b="1" dirty="0"/>
            <a:t>Województwa Mazowieckiego: </a:t>
          </a:r>
          <a:endParaRPr lang="pl-PL" sz="2400" dirty="0"/>
        </a:p>
      </dgm:t>
    </dgm:pt>
    <dgm:pt modelId="{5C8B0AAE-7772-4DE4-83B8-D8EA7AEDC59A}" type="parTrans" cxnId="{708E3AA5-5666-4B65-BE20-9BB849C58D53}">
      <dgm:prSet/>
      <dgm:spPr/>
      <dgm:t>
        <a:bodyPr/>
        <a:lstStyle/>
        <a:p>
          <a:endParaRPr lang="pl-PL" sz="2400"/>
        </a:p>
      </dgm:t>
    </dgm:pt>
    <dgm:pt modelId="{1C47B2BE-4390-48E4-841D-A47F2B8CE20B}" type="sibTrans" cxnId="{708E3AA5-5666-4B65-BE20-9BB849C58D53}">
      <dgm:prSet/>
      <dgm:spPr/>
      <dgm:t>
        <a:bodyPr/>
        <a:lstStyle/>
        <a:p>
          <a:endParaRPr lang="pl-PL" sz="2400"/>
        </a:p>
      </dgm:t>
    </dgm:pt>
    <dgm:pt modelId="{D47C82EB-A422-4E6F-BD12-BB4AED3E289F}">
      <dgm:prSet custT="1"/>
      <dgm:spPr/>
      <dgm:t>
        <a:bodyPr/>
        <a:lstStyle/>
        <a:p>
          <a:r>
            <a:rPr lang="pl-PL" sz="2400" dirty="0"/>
            <a:t>MIWOP 2020 – 26 mln zł</a:t>
          </a:r>
        </a:p>
      </dgm:t>
    </dgm:pt>
    <dgm:pt modelId="{E8FD5CA1-5A32-4AF5-9502-5914471F98F1}" type="parTrans" cxnId="{889C3E96-4220-4251-8E60-5C0135744354}">
      <dgm:prSet/>
      <dgm:spPr/>
      <dgm:t>
        <a:bodyPr/>
        <a:lstStyle/>
        <a:p>
          <a:endParaRPr lang="pl-PL" sz="2400"/>
        </a:p>
      </dgm:t>
    </dgm:pt>
    <dgm:pt modelId="{DC42B315-82E6-4E51-92CF-526D7E1AA157}" type="sibTrans" cxnId="{889C3E96-4220-4251-8E60-5C0135744354}">
      <dgm:prSet/>
      <dgm:spPr/>
      <dgm:t>
        <a:bodyPr/>
        <a:lstStyle/>
        <a:p>
          <a:endParaRPr lang="pl-PL" sz="2400"/>
        </a:p>
      </dgm:t>
    </dgm:pt>
    <dgm:pt modelId="{C20F3E6E-6ED8-48A3-948B-E7B076FF69B1}">
      <dgm:prSet custT="1"/>
      <dgm:spPr/>
      <dgm:t>
        <a:bodyPr/>
        <a:lstStyle/>
        <a:p>
          <a:r>
            <a:rPr lang="pl-PL" sz="2400" dirty="0" err="1"/>
            <a:t>MIWOPiM</a:t>
          </a:r>
          <a:r>
            <a:rPr lang="pl-PL" sz="2400" dirty="0"/>
            <a:t> – 11 mln zł</a:t>
          </a:r>
        </a:p>
      </dgm:t>
    </dgm:pt>
    <dgm:pt modelId="{6B297BB9-A78E-4E72-812F-DF5AF08D6A19}" type="parTrans" cxnId="{EA3EBEA6-6B35-449E-9C9B-AB9E32B3AD85}">
      <dgm:prSet/>
      <dgm:spPr/>
      <dgm:t>
        <a:bodyPr/>
        <a:lstStyle/>
        <a:p>
          <a:endParaRPr lang="pl-PL" sz="2400"/>
        </a:p>
      </dgm:t>
    </dgm:pt>
    <dgm:pt modelId="{B07DF64C-A58C-4F7F-98A0-09CCB8750664}" type="sibTrans" cxnId="{EA3EBEA6-6B35-449E-9C9B-AB9E32B3AD85}">
      <dgm:prSet/>
      <dgm:spPr/>
      <dgm:t>
        <a:bodyPr/>
        <a:lstStyle/>
        <a:p>
          <a:endParaRPr lang="pl-PL" sz="2400"/>
        </a:p>
      </dgm:t>
    </dgm:pt>
    <dgm:pt modelId="{E9FB695B-23CE-48B1-B1E4-114BB07553B6}">
      <dgm:prSet custT="1"/>
      <dgm:spPr/>
      <dgm:t>
        <a:bodyPr/>
        <a:lstStyle/>
        <a:p>
          <a:r>
            <a:rPr lang="pl-PL" sz="2400" dirty="0"/>
            <a:t>RPO WM 2014–2020</a:t>
          </a:r>
        </a:p>
      </dgm:t>
    </dgm:pt>
    <dgm:pt modelId="{0F6663AA-4224-4A5F-8984-048EBDE87B3A}" type="parTrans" cxnId="{4B8CB6DE-B161-4253-86D1-FD4B83611949}">
      <dgm:prSet/>
      <dgm:spPr/>
      <dgm:t>
        <a:bodyPr/>
        <a:lstStyle/>
        <a:p>
          <a:endParaRPr lang="pl-PL" sz="2400"/>
        </a:p>
      </dgm:t>
    </dgm:pt>
    <dgm:pt modelId="{CE95F10E-0F05-418E-BF8F-FAC7C66E3D3D}" type="sibTrans" cxnId="{4B8CB6DE-B161-4253-86D1-FD4B83611949}">
      <dgm:prSet/>
      <dgm:spPr/>
      <dgm:t>
        <a:bodyPr/>
        <a:lstStyle/>
        <a:p>
          <a:endParaRPr lang="pl-PL" sz="2400"/>
        </a:p>
      </dgm:t>
    </dgm:pt>
    <dgm:pt modelId="{2D9AB90B-1405-4B6A-98FE-7917F19CFB65}">
      <dgm:prSet custT="1"/>
      <dgm:spPr/>
      <dgm:t>
        <a:bodyPr/>
        <a:lstStyle/>
        <a:p>
          <a:r>
            <a:rPr lang="pl-PL" sz="2400" dirty="0"/>
            <a:t>RPO WM 2021–2027</a:t>
          </a:r>
        </a:p>
      </dgm:t>
    </dgm:pt>
    <dgm:pt modelId="{704218F8-02B6-4905-AAD4-BC1F59735D4A}" type="parTrans" cxnId="{1B347696-B28C-4F42-B97D-A990BF13EA14}">
      <dgm:prSet/>
      <dgm:spPr/>
      <dgm:t>
        <a:bodyPr/>
        <a:lstStyle/>
        <a:p>
          <a:endParaRPr lang="pl-PL" sz="2400"/>
        </a:p>
      </dgm:t>
    </dgm:pt>
    <dgm:pt modelId="{FFBA501B-FE94-42AD-B55F-1AF2346B5A25}" type="sibTrans" cxnId="{1B347696-B28C-4F42-B97D-A990BF13EA14}">
      <dgm:prSet/>
      <dgm:spPr/>
      <dgm:t>
        <a:bodyPr/>
        <a:lstStyle/>
        <a:p>
          <a:endParaRPr lang="pl-PL" sz="2400"/>
        </a:p>
      </dgm:t>
    </dgm:pt>
    <dgm:pt modelId="{082ACF36-B286-4F2E-B245-872764FA823D}">
      <dgm:prSet custT="1"/>
      <dgm:spPr/>
      <dgm:t>
        <a:bodyPr/>
        <a:lstStyle/>
        <a:p>
          <a:r>
            <a:rPr lang="pl-PL" sz="2400" dirty="0"/>
            <a:t>Otwarte konkursy ofert</a:t>
          </a:r>
        </a:p>
      </dgm:t>
    </dgm:pt>
    <dgm:pt modelId="{49A04EBF-5754-4ADD-B51C-68B877FCF6CE}" type="parTrans" cxnId="{43F562F8-23DF-4DD7-96E5-9FE5FC42BA7A}">
      <dgm:prSet/>
      <dgm:spPr/>
      <dgm:t>
        <a:bodyPr/>
        <a:lstStyle/>
        <a:p>
          <a:endParaRPr lang="pl-PL" sz="2400"/>
        </a:p>
      </dgm:t>
    </dgm:pt>
    <dgm:pt modelId="{DB97594F-3C34-44A1-8485-4427A1688C48}" type="sibTrans" cxnId="{43F562F8-23DF-4DD7-96E5-9FE5FC42BA7A}">
      <dgm:prSet/>
      <dgm:spPr/>
      <dgm:t>
        <a:bodyPr/>
        <a:lstStyle/>
        <a:p>
          <a:endParaRPr lang="pl-PL" sz="2400"/>
        </a:p>
      </dgm:t>
    </dgm:pt>
    <dgm:pt modelId="{6904FA09-9AB7-4CE8-931D-963970EB15F7}">
      <dgm:prSet custT="1"/>
      <dgm:spPr/>
      <dgm:t>
        <a:bodyPr/>
        <a:lstStyle/>
        <a:p>
          <a:r>
            <a:rPr lang="pl-PL" sz="2400" dirty="0"/>
            <a:t>Platforma sprawozdawcza</a:t>
          </a:r>
        </a:p>
      </dgm:t>
    </dgm:pt>
    <dgm:pt modelId="{43D98181-F32F-473B-8569-0F666EA75532}" type="parTrans" cxnId="{1F4D8813-E769-4D0C-AD0B-5AB0BFE3D455}">
      <dgm:prSet/>
      <dgm:spPr/>
      <dgm:t>
        <a:bodyPr/>
        <a:lstStyle/>
        <a:p>
          <a:endParaRPr lang="pl-PL" sz="2400"/>
        </a:p>
      </dgm:t>
    </dgm:pt>
    <dgm:pt modelId="{3398297E-BF45-4E6A-895B-B7875FEB3C6D}" type="sibTrans" cxnId="{1F4D8813-E769-4D0C-AD0B-5AB0BFE3D455}">
      <dgm:prSet/>
      <dgm:spPr/>
      <dgm:t>
        <a:bodyPr/>
        <a:lstStyle/>
        <a:p>
          <a:endParaRPr lang="pl-PL" sz="2400"/>
        </a:p>
      </dgm:t>
    </dgm:pt>
    <dgm:pt modelId="{812F0401-AA38-453A-84BA-3D607DE8D4AA}">
      <dgm:prSet custT="1"/>
      <dgm:spPr/>
      <dgm:t>
        <a:bodyPr/>
        <a:lstStyle/>
        <a:p>
          <a:r>
            <a:rPr lang="pl-PL" sz="2400" dirty="0"/>
            <a:t>Szkolenia/warsztaty</a:t>
          </a:r>
        </a:p>
        <a:p>
          <a:r>
            <a:rPr lang="pl-PL" sz="2400" dirty="0"/>
            <a:t>Studia podyplomowe</a:t>
          </a:r>
        </a:p>
      </dgm:t>
    </dgm:pt>
    <dgm:pt modelId="{4249C8F6-FEA0-49F3-8535-EECA4D07E920}" type="parTrans" cxnId="{6630E4EB-3369-46E0-ADA3-85ABA4337256}">
      <dgm:prSet/>
      <dgm:spPr/>
      <dgm:t>
        <a:bodyPr/>
        <a:lstStyle/>
        <a:p>
          <a:endParaRPr lang="pl-PL" sz="2400"/>
        </a:p>
      </dgm:t>
    </dgm:pt>
    <dgm:pt modelId="{58ED3CD6-3AC0-4910-BA09-E9762344EDDF}" type="sibTrans" cxnId="{6630E4EB-3369-46E0-ADA3-85ABA4337256}">
      <dgm:prSet/>
      <dgm:spPr/>
      <dgm:t>
        <a:bodyPr/>
        <a:lstStyle/>
        <a:p>
          <a:endParaRPr lang="pl-PL" sz="2400"/>
        </a:p>
      </dgm:t>
    </dgm:pt>
    <dgm:pt modelId="{41C5BB56-A1CD-4B77-A1C4-4B188352B9DB}">
      <dgm:prSet custT="1"/>
      <dgm:spPr/>
      <dgm:t>
        <a:bodyPr/>
        <a:lstStyle/>
        <a:p>
          <a:r>
            <a:rPr lang="pl-PL" sz="2400" b="1" dirty="0"/>
            <a:t>Możliwość dofinansowania z innych źródeł:</a:t>
          </a:r>
          <a:endParaRPr lang="pl-PL" sz="2400" dirty="0"/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/>
        </a:p>
      </dgm:t>
    </dgm:pt>
    <dgm:pt modelId="{8CF3574E-771A-417B-BF14-BE229816792E}">
      <dgm:prSet custT="1"/>
      <dgm:spPr/>
      <dgm:t>
        <a:bodyPr/>
        <a:lstStyle/>
        <a:p>
          <a:r>
            <a:rPr lang="pl-PL" sz="2800" dirty="0"/>
            <a:t>Program „Czyste Powietrze”</a:t>
          </a:r>
        </a:p>
      </dgm:t>
    </dgm:pt>
    <dgm:pt modelId="{A2B4D185-BAFB-4FF3-895E-B1607D0B6F74}" type="parTrans" cxnId="{66A9242A-7CEB-4D81-9223-CF118DE34171}">
      <dgm:prSet/>
      <dgm:spPr/>
      <dgm:t>
        <a:bodyPr/>
        <a:lstStyle/>
        <a:p>
          <a:endParaRPr lang="pl-PL" sz="2400"/>
        </a:p>
      </dgm:t>
    </dgm:pt>
    <dgm:pt modelId="{2F23BA60-76B3-44E9-BFD0-C0BC5FC204CD}" type="sibTrans" cxnId="{66A9242A-7CEB-4D81-9223-CF118DE34171}">
      <dgm:prSet/>
      <dgm:spPr/>
      <dgm:t>
        <a:bodyPr/>
        <a:lstStyle/>
        <a:p>
          <a:endParaRPr lang="pl-PL" sz="2400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800" dirty="0"/>
            <a:t>Program „Ciepłownictwo powiatowe”</a:t>
          </a:r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/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/>
        </a:p>
      </dgm:t>
    </dgm:pt>
    <dgm:pt modelId="{3A468F47-16AB-4099-BFE0-8D558E3247A0}">
      <dgm:prSet custT="1"/>
      <dgm:spPr/>
      <dgm:t>
        <a:bodyPr/>
        <a:lstStyle/>
        <a:p>
          <a:r>
            <a:rPr lang="pl-PL" sz="2800" dirty="0"/>
            <a:t>Program „Mój Prąd”</a:t>
          </a:r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/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/>
        </a:p>
      </dgm:t>
    </dgm:pt>
    <dgm:pt modelId="{EB6BBC93-84DD-4A35-964F-7481AEFAEDFB}">
      <dgm:prSet custT="1"/>
      <dgm:spPr/>
      <dgm:t>
        <a:bodyPr/>
        <a:lstStyle/>
        <a:p>
          <a:r>
            <a:rPr lang="pl-PL" sz="2800" dirty="0"/>
            <a:t>Program STOP SMOG</a:t>
          </a:r>
        </a:p>
        <a:p>
          <a:r>
            <a:rPr lang="pl-PL" sz="2800" dirty="0"/>
            <a:t>Ulga termomodernizacyjna</a:t>
          </a:r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/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/>
        </a:p>
      </dgm:t>
    </dgm:pt>
    <dgm:pt modelId="{3FBC8870-3C30-4147-B4D5-32FE6C47F4BE}" type="pres">
      <dgm:prSet presAssocID="{CDB7F572-CB35-49E1-8DFF-110B29081A8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40732F6-059D-490F-A3E7-5D992A454A26}" type="pres">
      <dgm:prSet presAssocID="{6E51D606-E892-4FA0-9767-6AA927A4B739}" presName="parentText1" presStyleLbl="node1" presStyleIdx="0" presStyleCnt="2" custScaleY="108639" custLinFactNeighborY="-36552">
        <dgm:presLayoutVars>
          <dgm:chMax/>
          <dgm:chPref val="3"/>
          <dgm:bulletEnabled val="1"/>
        </dgm:presLayoutVars>
      </dgm:prSet>
      <dgm:spPr/>
    </dgm:pt>
    <dgm:pt modelId="{AF6B434E-A192-408C-8962-BC3F4C768B92}" type="pres">
      <dgm:prSet presAssocID="{6E51D606-E892-4FA0-9767-6AA927A4B739}" presName="childText1" presStyleLbl="solidAlignAcc1" presStyleIdx="0" presStyleCnt="2" custScaleY="144303" custLinFactNeighborX="472" custLinFactNeighborY="6551">
        <dgm:presLayoutVars>
          <dgm:chMax val="0"/>
          <dgm:chPref val="0"/>
          <dgm:bulletEnabled val="1"/>
        </dgm:presLayoutVars>
      </dgm:prSet>
      <dgm:spPr/>
    </dgm:pt>
    <dgm:pt modelId="{EA7E36BF-CB93-48BB-B41D-2C1B85B3F60C}" type="pres">
      <dgm:prSet presAssocID="{41C5BB56-A1CD-4B77-A1C4-4B188352B9DB}" presName="parentText2" presStyleLbl="node1" presStyleIdx="1" presStyleCnt="2" custScaleX="101620" custScaleY="134186" custLinFactNeighborY="-21533">
        <dgm:presLayoutVars>
          <dgm:chMax/>
          <dgm:chPref val="3"/>
          <dgm:bulletEnabled val="1"/>
        </dgm:presLayoutVars>
      </dgm:prSet>
      <dgm:spPr/>
    </dgm:pt>
    <dgm:pt modelId="{32F71DB9-6C46-4F41-880F-9FF0229752C7}" type="pres">
      <dgm:prSet presAssocID="{41C5BB56-A1CD-4B77-A1C4-4B188352B9DB}" presName="childText2" presStyleLbl="solidAlignAcc1" presStyleIdx="1" presStyleCnt="2" custScaleX="102376" custScaleY="123856" custLinFactNeighborX="872" custLinFactNeighborY="971">
        <dgm:presLayoutVars>
          <dgm:chMax val="0"/>
          <dgm:chPref val="0"/>
          <dgm:bulletEnabled val="1"/>
        </dgm:presLayoutVars>
      </dgm:prSet>
      <dgm:spPr/>
    </dgm:pt>
  </dgm:ptLst>
  <dgm:cxnLst>
    <dgm:cxn modelId="{1F4D8813-E769-4D0C-AD0B-5AB0BFE3D455}" srcId="{6E51D606-E892-4FA0-9767-6AA927A4B739}" destId="{6904FA09-9AB7-4CE8-931D-963970EB15F7}" srcOrd="5" destOrd="0" parTransId="{43D98181-F32F-473B-8569-0F666EA75532}" sibTransId="{3398297E-BF45-4E6A-895B-B7875FEB3C6D}"/>
    <dgm:cxn modelId="{4B044F1F-565E-4D92-9760-0947E744CC88}" type="presOf" srcId="{EB6BBC93-84DD-4A35-964F-7481AEFAEDFB}" destId="{32F71DB9-6C46-4F41-880F-9FF0229752C7}" srcOrd="0" destOrd="3" presId="urn:microsoft.com/office/officeart/2009/3/layout/IncreasingArrowsProcess"/>
    <dgm:cxn modelId="{9BABB326-D3AB-4156-8065-0BD32B374877}" type="presOf" srcId="{6904FA09-9AB7-4CE8-931D-963970EB15F7}" destId="{AF6B434E-A192-408C-8962-BC3F4C768B92}" srcOrd="0" destOrd="5" presId="urn:microsoft.com/office/officeart/2009/3/layout/IncreasingArrowsProcess"/>
    <dgm:cxn modelId="{66A9242A-7CEB-4D81-9223-CF118DE34171}" srcId="{41C5BB56-A1CD-4B77-A1C4-4B188352B9DB}" destId="{8CF3574E-771A-417B-BF14-BE229816792E}" srcOrd="0" destOrd="0" parTransId="{A2B4D185-BAFB-4FF3-895E-B1607D0B6F74}" sibTransId="{2F23BA60-76B3-44E9-BFD0-C0BC5FC204CD}"/>
    <dgm:cxn modelId="{4CC6252E-B1EA-4C20-BEA1-FE6359060538}" type="presOf" srcId="{351A1ADC-3F17-4EC8-9E93-34D869E5F992}" destId="{32F71DB9-6C46-4F41-880F-9FF0229752C7}" srcOrd="0" destOrd="1" presId="urn:microsoft.com/office/officeart/2009/3/layout/IncreasingArrowsProcess"/>
    <dgm:cxn modelId="{D257263D-BB4C-4C3C-9396-D5FDFE178A8D}" type="presOf" srcId="{C20F3E6E-6ED8-48A3-948B-E7B076FF69B1}" destId="{AF6B434E-A192-408C-8962-BC3F4C768B92}" srcOrd="0" destOrd="1" presId="urn:microsoft.com/office/officeart/2009/3/layout/IncreasingArrowsProcess"/>
    <dgm:cxn modelId="{935F0A48-32BC-4798-A949-8D481898575E}" type="presOf" srcId="{41C5BB56-A1CD-4B77-A1C4-4B188352B9DB}" destId="{EA7E36BF-CB93-48BB-B41D-2C1B85B3F60C}" srcOrd="0" destOrd="0" presId="urn:microsoft.com/office/officeart/2009/3/layout/IncreasingArrowsProcess"/>
    <dgm:cxn modelId="{C28B586B-70E1-450F-B5A5-9B5EE3CFEB99}" srcId="{CDB7F572-CB35-49E1-8DFF-110B29081A83}" destId="{41C5BB56-A1CD-4B77-A1C4-4B188352B9DB}" srcOrd="1" destOrd="0" parTransId="{FB0BE3BE-12B4-48F1-BF67-94CA17E7777A}" sibTransId="{B988A569-D2BA-4D57-BD25-E6232A4CA09A}"/>
    <dgm:cxn modelId="{472E906B-C7C9-4685-9604-CB9F4528778E}" type="presOf" srcId="{CDB7F572-CB35-49E1-8DFF-110B29081A83}" destId="{3FBC8870-3C30-4147-B4D5-32FE6C47F4BE}" srcOrd="0" destOrd="0" presId="urn:microsoft.com/office/officeart/2009/3/layout/IncreasingArrowsProcess"/>
    <dgm:cxn modelId="{5887D04D-0B00-4E94-A6F6-19384DFC14D5}" type="presOf" srcId="{2D9AB90B-1405-4B6A-98FE-7917F19CFB65}" destId="{AF6B434E-A192-408C-8962-BC3F4C768B92}" srcOrd="0" destOrd="3" presId="urn:microsoft.com/office/officeart/2009/3/layout/IncreasingArrowsProcess"/>
    <dgm:cxn modelId="{FBBF9150-6E50-4902-922F-01DBFEC7B8FB}" srcId="{41C5BB56-A1CD-4B77-A1C4-4B188352B9DB}" destId="{EB6BBC93-84DD-4A35-964F-7481AEFAEDFB}" srcOrd="3" destOrd="0" parTransId="{158E3E68-B7EC-4AD9-931F-594E124B179B}" sibTransId="{DE0324D0-3008-48C5-9093-2762ABE6F8C5}"/>
    <dgm:cxn modelId="{66FFE27C-9ED7-4FAE-BA3C-D68CB0467ECB}" type="presOf" srcId="{6E51D606-E892-4FA0-9767-6AA927A4B739}" destId="{140732F6-059D-490F-A3E7-5D992A454A26}" srcOrd="0" destOrd="0" presId="urn:microsoft.com/office/officeart/2009/3/layout/IncreasingArrowsProcess"/>
    <dgm:cxn modelId="{7759CD7D-346A-48BD-A483-A59376ABD562}" type="presOf" srcId="{082ACF36-B286-4F2E-B245-872764FA823D}" destId="{AF6B434E-A192-408C-8962-BC3F4C768B92}" srcOrd="0" destOrd="4" presId="urn:microsoft.com/office/officeart/2009/3/layout/IncreasingArrowsProcess"/>
    <dgm:cxn modelId="{75242D82-FBD9-42C1-AEB9-CC313738CB62}" type="presOf" srcId="{8CF3574E-771A-417B-BF14-BE229816792E}" destId="{32F71DB9-6C46-4F41-880F-9FF0229752C7}" srcOrd="0" destOrd="0" presId="urn:microsoft.com/office/officeart/2009/3/layout/IncreasingArrowsProcess"/>
    <dgm:cxn modelId="{B1427D87-A788-4152-A860-69B797945B23}" srcId="{41C5BB56-A1CD-4B77-A1C4-4B188352B9DB}" destId="{3A468F47-16AB-4099-BFE0-8D558E3247A0}" srcOrd="2" destOrd="0" parTransId="{1EAF07D2-2ECF-4E24-B2DA-153BB01069C8}" sibTransId="{CF4D2EA8-5E4A-4790-89DF-72A1124E5C17}"/>
    <dgm:cxn modelId="{889C3E96-4220-4251-8E60-5C0135744354}" srcId="{6E51D606-E892-4FA0-9767-6AA927A4B739}" destId="{D47C82EB-A422-4E6F-BD12-BB4AED3E289F}" srcOrd="0" destOrd="0" parTransId="{E8FD5CA1-5A32-4AF5-9502-5914471F98F1}" sibTransId="{DC42B315-82E6-4E51-92CF-526D7E1AA157}"/>
    <dgm:cxn modelId="{1B347696-B28C-4F42-B97D-A990BF13EA14}" srcId="{6E51D606-E892-4FA0-9767-6AA927A4B739}" destId="{2D9AB90B-1405-4B6A-98FE-7917F19CFB65}" srcOrd="3" destOrd="0" parTransId="{704218F8-02B6-4905-AAD4-BC1F59735D4A}" sibTransId="{FFBA501B-FE94-42AD-B55F-1AF2346B5A25}"/>
    <dgm:cxn modelId="{708E3AA5-5666-4B65-BE20-9BB849C58D53}" srcId="{CDB7F572-CB35-49E1-8DFF-110B29081A83}" destId="{6E51D606-E892-4FA0-9767-6AA927A4B739}" srcOrd="0" destOrd="0" parTransId="{5C8B0AAE-7772-4DE4-83B8-D8EA7AEDC59A}" sibTransId="{1C47B2BE-4390-48E4-841D-A47F2B8CE20B}"/>
    <dgm:cxn modelId="{EA3EBEA6-6B35-449E-9C9B-AB9E32B3AD85}" srcId="{6E51D606-E892-4FA0-9767-6AA927A4B739}" destId="{C20F3E6E-6ED8-48A3-948B-E7B076FF69B1}" srcOrd="1" destOrd="0" parTransId="{6B297BB9-A78E-4E72-812F-DF5AF08D6A19}" sibTransId="{B07DF64C-A58C-4F7F-98A0-09CCB8750664}"/>
    <dgm:cxn modelId="{F977C4BD-9E5E-4611-AA88-B36D51A09765}" type="presOf" srcId="{3A468F47-16AB-4099-BFE0-8D558E3247A0}" destId="{32F71DB9-6C46-4F41-880F-9FF0229752C7}" srcOrd="0" destOrd="2" presId="urn:microsoft.com/office/officeart/2009/3/layout/IncreasingArrowsProcess"/>
    <dgm:cxn modelId="{E488B0C4-DD9F-48A1-8554-CF32062D004C}" type="presOf" srcId="{E9FB695B-23CE-48B1-B1E4-114BB07553B6}" destId="{AF6B434E-A192-408C-8962-BC3F4C768B92}" srcOrd="0" destOrd="2" presId="urn:microsoft.com/office/officeart/2009/3/layout/IncreasingArrowsProcess"/>
    <dgm:cxn modelId="{8BE402D5-5208-426E-9D98-9069B26FF43D}" type="presOf" srcId="{D47C82EB-A422-4E6F-BD12-BB4AED3E289F}" destId="{AF6B434E-A192-408C-8962-BC3F4C768B92}" srcOrd="0" destOrd="0" presId="urn:microsoft.com/office/officeart/2009/3/layout/IncreasingArrowsProcess"/>
    <dgm:cxn modelId="{4B8CB6DE-B161-4253-86D1-FD4B83611949}" srcId="{6E51D606-E892-4FA0-9767-6AA927A4B739}" destId="{E9FB695B-23CE-48B1-B1E4-114BB07553B6}" srcOrd="2" destOrd="0" parTransId="{0F6663AA-4224-4A5F-8984-048EBDE87B3A}" sibTransId="{CE95F10E-0F05-418E-BF8F-FAC7C66E3D3D}"/>
    <dgm:cxn modelId="{5C62B0E1-6F68-4297-98FB-169805F1C74B}" type="presOf" srcId="{812F0401-AA38-453A-84BA-3D607DE8D4AA}" destId="{AF6B434E-A192-408C-8962-BC3F4C768B92}" srcOrd="0" destOrd="6" presId="urn:microsoft.com/office/officeart/2009/3/layout/IncreasingArrowsProcess"/>
    <dgm:cxn modelId="{F99430E9-3AFD-473B-BE49-AAC13C7E1E27}" srcId="{41C5BB56-A1CD-4B77-A1C4-4B188352B9DB}" destId="{351A1ADC-3F17-4EC8-9E93-34D869E5F992}" srcOrd="1" destOrd="0" parTransId="{C99D2622-D194-4555-8D82-7C6D99B55374}" sibTransId="{FA940FCF-7264-48AB-BEF3-C33D2E3A765F}"/>
    <dgm:cxn modelId="{6630E4EB-3369-46E0-ADA3-85ABA4337256}" srcId="{6E51D606-E892-4FA0-9767-6AA927A4B739}" destId="{812F0401-AA38-453A-84BA-3D607DE8D4AA}" srcOrd="6" destOrd="0" parTransId="{4249C8F6-FEA0-49F3-8535-EECA4D07E920}" sibTransId="{58ED3CD6-3AC0-4910-BA09-E9762344EDDF}"/>
    <dgm:cxn modelId="{43F562F8-23DF-4DD7-96E5-9FE5FC42BA7A}" srcId="{6E51D606-E892-4FA0-9767-6AA927A4B739}" destId="{082ACF36-B286-4F2E-B245-872764FA823D}" srcOrd="4" destOrd="0" parTransId="{49A04EBF-5754-4ADD-B51C-68B877FCF6CE}" sibTransId="{DB97594F-3C34-44A1-8485-4427A1688C48}"/>
    <dgm:cxn modelId="{D98769EE-BDCE-4D28-A91A-889A9C67AB85}" type="presParOf" srcId="{3FBC8870-3C30-4147-B4D5-32FE6C47F4BE}" destId="{140732F6-059D-490F-A3E7-5D992A454A26}" srcOrd="0" destOrd="0" presId="urn:microsoft.com/office/officeart/2009/3/layout/IncreasingArrowsProcess"/>
    <dgm:cxn modelId="{114FA5B3-4E5E-4E1D-8D34-1265E2BAFC88}" type="presParOf" srcId="{3FBC8870-3C30-4147-B4D5-32FE6C47F4BE}" destId="{AF6B434E-A192-408C-8962-BC3F4C768B92}" srcOrd="1" destOrd="0" presId="urn:microsoft.com/office/officeart/2009/3/layout/IncreasingArrowsProcess"/>
    <dgm:cxn modelId="{B8F84EA7-37CC-4636-BE16-8F6BAC4B5504}" type="presParOf" srcId="{3FBC8870-3C30-4147-B4D5-32FE6C47F4BE}" destId="{EA7E36BF-CB93-48BB-B41D-2C1B85B3F60C}" srcOrd="2" destOrd="0" presId="urn:microsoft.com/office/officeart/2009/3/layout/IncreasingArrowsProcess"/>
    <dgm:cxn modelId="{3C36F093-9FA9-4B34-8A41-887892CBD142}" type="presParOf" srcId="{3FBC8870-3C30-4147-B4D5-32FE6C47F4BE}" destId="{32F71DB9-6C46-4F41-880F-9FF0229752C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556450B-E2C1-4A45-B672-C021DB9BB3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7442E0CB-CAAF-48D7-A6D1-35D49912A40D}">
      <dgm:prSet phldrT="[Tekst]" custT="1"/>
      <dgm:spPr/>
      <dgm:t>
        <a:bodyPr/>
        <a:lstStyle/>
        <a:p>
          <a:r>
            <a:rPr lang="pl-PL" sz="1400" dirty="0"/>
            <a:t>2017 r.</a:t>
          </a:r>
        </a:p>
      </dgm:t>
    </dgm:pt>
    <dgm:pt modelId="{8565014B-5F47-4411-A8FC-17C65121CA0D}" type="parTrans" cxnId="{7BBA0E78-C1C1-47A2-8DFB-C7F1F944AA93}">
      <dgm:prSet/>
      <dgm:spPr/>
      <dgm:t>
        <a:bodyPr/>
        <a:lstStyle/>
        <a:p>
          <a:endParaRPr lang="pl-PL" sz="1400"/>
        </a:p>
      </dgm:t>
    </dgm:pt>
    <dgm:pt modelId="{D112920C-F428-4C97-A8CD-37851F505A8D}" type="sibTrans" cxnId="{7BBA0E78-C1C1-47A2-8DFB-C7F1F944AA93}">
      <dgm:prSet/>
      <dgm:spPr/>
      <dgm:t>
        <a:bodyPr/>
        <a:lstStyle/>
        <a:p>
          <a:endParaRPr lang="pl-PL" sz="1400"/>
        </a:p>
      </dgm:t>
    </dgm:pt>
    <dgm:pt modelId="{780CF1CF-37D6-4809-A2A9-B248B56876CC}">
      <dgm:prSet custT="1"/>
      <dgm:spPr/>
      <dgm:t>
        <a:bodyPr/>
        <a:lstStyle/>
        <a:p>
          <a:r>
            <a:rPr lang="pl-PL" sz="1400" dirty="0"/>
            <a:t>2018 r.</a:t>
          </a:r>
        </a:p>
      </dgm:t>
    </dgm:pt>
    <dgm:pt modelId="{641B9681-9B7F-422A-B611-CA9D51B3B01C}" type="parTrans" cxnId="{69B70761-7522-4882-8F07-1B604A2E3976}">
      <dgm:prSet/>
      <dgm:spPr/>
      <dgm:t>
        <a:bodyPr/>
        <a:lstStyle/>
        <a:p>
          <a:endParaRPr lang="pl-PL" sz="1400"/>
        </a:p>
      </dgm:t>
    </dgm:pt>
    <dgm:pt modelId="{4238ADEC-6823-4597-A0A4-B0CC11EB305E}" type="sibTrans" cxnId="{69B70761-7522-4882-8F07-1B604A2E3976}">
      <dgm:prSet/>
      <dgm:spPr/>
      <dgm:t>
        <a:bodyPr/>
        <a:lstStyle/>
        <a:p>
          <a:endParaRPr lang="pl-PL" sz="1400"/>
        </a:p>
      </dgm:t>
    </dgm:pt>
    <dgm:pt modelId="{8F92DEC6-C5E5-4B94-9DBF-0B82288984DC}">
      <dgm:prSet custT="1"/>
      <dgm:spPr/>
      <dgm:t>
        <a:bodyPr/>
        <a:lstStyle/>
        <a:p>
          <a:r>
            <a:rPr lang="pl-PL" sz="1400" dirty="0"/>
            <a:t>2023 r.</a:t>
          </a:r>
        </a:p>
      </dgm:t>
    </dgm:pt>
    <dgm:pt modelId="{73106EA3-126A-4E1D-916C-222D03C12154}" type="parTrans" cxnId="{9046B3FF-00C1-439E-B6D1-DBB007639E7A}">
      <dgm:prSet/>
      <dgm:spPr/>
      <dgm:t>
        <a:bodyPr/>
        <a:lstStyle/>
        <a:p>
          <a:endParaRPr lang="pl-PL" sz="1400"/>
        </a:p>
      </dgm:t>
    </dgm:pt>
    <dgm:pt modelId="{6E81C739-3264-478D-9D64-0AA48BD6E86A}" type="sibTrans" cxnId="{9046B3FF-00C1-439E-B6D1-DBB007639E7A}">
      <dgm:prSet/>
      <dgm:spPr/>
      <dgm:t>
        <a:bodyPr/>
        <a:lstStyle/>
        <a:p>
          <a:endParaRPr lang="pl-PL" sz="1400"/>
        </a:p>
      </dgm:t>
    </dgm:pt>
    <dgm:pt modelId="{69CA6D6E-AC19-4518-8072-1298185ABB24}">
      <dgm:prSet custT="1"/>
      <dgm:spPr/>
      <dgm:t>
        <a:bodyPr/>
        <a:lstStyle/>
        <a:p>
          <a:r>
            <a:rPr lang="pl-PL" sz="1400" dirty="0"/>
            <a:t>2028 r.</a:t>
          </a:r>
        </a:p>
      </dgm:t>
    </dgm:pt>
    <dgm:pt modelId="{9A9241F8-B509-4059-8A04-E2AC8A08B8A0}" type="parTrans" cxnId="{3A7FC7F2-5363-459A-877A-2E9F5258AC2A}">
      <dgm:prSet/>
      <dgm:spPr/>
      <dgm:t>
        <a:bodyPr/>
        <a:lstStyle/>
        <a:p>
          <a:endParaRPr lang="pl-PL" sz="1400"/>
        </a:p>
      </dgm:t>
    </dgm:pt>
    <dgm:pt modelId="{E73F385A-3AD7-4232-B3CF-0A28B66EC691}" type="sibTrans" cxnId="{3A7FC7F2-5363-459A-877A-2E9F5258AC2A}">
      <dgm:prSet/>
      <dgm:spPr/>
      <dgm:t>
        <a:bodyPr/>
        <a:lstStyle/>
        <a:p>
          <a:endParaRPr lang="pl-PL" sz="1400"/>
        </a:p>
      </dgm:t>
    </dgm:pt>
    <dgm:pt modelId="{58A50DBA-3D15-4D38-940B-74CDE15BF3A3}">
      <dgm:prSet custT="1"/>
      <dgm:spPr/>
      <dgm:t>
        <a:bodyPr/>
        <a:lstStyle/>
        <a:p>
          <a:endParaRPr lang="pl-PL" sz="1400" dirty="0"/>
        </a:p>
      </dgm:t>
    </dgm:pt>
    <dgm:pt modelId="{2508EF18-D57B-4B27-94A0-14F0B6C4B67E}" type="parTrans" cxnId="{50AB6F85-AF15-4222-AB61-1BF5C86EAE41}">
      <dgm:prSet/>
      <dgm:spPr/>
      <dgm:t>
        <a:bodyPr/>
        <a:lstStyle/>
        <a:p>
          <a:endParaRPr lang="pl-PL" sz="1400"/>
        </a:p>
      </dgm:t>
    </dgm:pt>
    <dgm:pt modelId="{2D7A6C15-35B2-467D-936D-3BEF256C2D52}" type="sibTrans" cxnId="{50AB6F85-AF15-4222-AB61-1BF5C86EAE41}">
      <dgm:prSet/>
      <dgm:spPr/>
      <dgm:t>
        <a:bodyPr/>
        <a:lstStyle/>
        <a:p>
          <a:endParaRPr lang="pl-PL" sz="1400"/>
        </a:p>
      </dgm:t>
    </dgm:pt>
    <dgm:pt modelId="{F02CCB6F-33C5-4748-92EB-B92BF3261881}">
      <dgm:prSet custT="1"/>
      <dgm:spPr/>
      <dgm:t>
        <a:bodyPr/>
        <a:lstStyle/>
        <a:p>
          <a:endParaRPr lang="pl-PL" sz="1400" dirty="0"/>
        </a:p>
      </dgm:t>
    </dgm:pt>
    <dgm:pt modelId="{3D28DD4E-729B-4EA0-8E0A-D2E2ED5ADEE3}" type="parTrans" cxnId="{DCDA7B46-3C74-47A8-A49F-BE2803AEA06F}">
      <dgm:prSet/>
      <dgm:spPr/>
      <dgm:t>
        <a:bodyPr/>
        <a:lstStyle/>
        <a:p>
          <a:endParaRPr lang="pl-PL" sz="1400"/>
        </a:p>
      </dgm:t>
    </dgm:pt>
    <dgm:pt modelId="{78F5CE06-D4E3-45B2-ACFD-BA7CB78FCB58}" type="sibTrans" cxnId="{DCDA7B46-3C74-47A8-A49F-BE2803AEA06F}">
      <dgm:prSet/>
      <dgm:spPr/>
      <dgm:t>
        <a:bodyPr/>
        <a:lstStyle/>
        <a:p>
          <a:endParaRPr lang="pl-PL" sz="1400"/>
        </a:p>
      </dgm:t>
    </dgm:pt>
    <dgm:pt modelId="{163AED67-DBA3-4419-8C5A-00F4C5B5E406}">
      <dgm:prSet custT="1"/>
      <dgm:spPr/>
      <dgm:t>
        <a:bodyPr/>
        <a:lstStyle/>
        <a:p>
          <a:endParaRPr lang="pl-PL" sz="1400" dirty="0"/>
        </a:p>
      </dgm:t>
    </dgm:pt>
    <dgm:pt modelId="{25C382C2-C3C4-404D-B6F1-B036A8D58F5C}" type="parTrans" cxnId="{D408DE5D-6AE8-450F-B729-B42127FE6C0D}">
      <dgm:prSet/>
      <dgm:spPr/>
      <dgm:t>
        <a:bodyPr/>
        <a:lstStyle/>
        <a:p>
          <a:endParaRPr lang="pl-PL" sz="1400"/>
        </a:p>
      </dgm:t>
    </dgm:pt>
    <dgm:pt modelId="{7E44EB69-9F27-4474-8260-65E18F5C6F42}" type="sibTrans" cxnId="{D408DE5D-6AE8-450F-B729-B42127FE6C0D}">
      <dgm:prSet/>
      <dgm:spPr/>
      <dgm:t>
        <a:bodyPr/>
        <a:lstStyle/>
        <a:p>
          <a:endParaRPr lang="pl-PL" sz="1400"/>
        </a:p>
      </dgm:t>
    </dgm:pt>
    <dgm:pt modelId="{339628E8-3183-4479-8457-A0DD5E020742}">
      <dgm:prSet custT="1"/>
      <dgm:spPr/>
      <dgm:t>
        <a:bodyPr/>
        <a:lstStyle/>
        <a:p>
          <a:endParaRPr lang="pl-PL" sz="1400" dirty="0"/>
        </a:p>
      </dgm:t>
    </dgm:pt>
    <dgm:pt modelId="{3EEB9E86-43FD-43B2-843F-AFF345E9E29B}" type="parTrans" cxnId="{0006FF5A-8D64-4A7F-A67F-8A48F692A965}">
      <dgm:prSet/>
      <dgm:spPr/>
      <dgm:t>
        <a:bodyPr/>
        <a:lstStyle/>
        <a:p>
          <a:endParaRPr lang="pl-PL" sz="1400"/>
        </a:p>
      </dgm:t>
    </dgm:pt>
    <dgm:pt modelId="{585B9C69-3FD2-4F59-AA47-E72B988CBEF0}" type="sibTrans" cxnId="{0006FF5A-8D64-4A7F-A67F-8A48F692A965}">
      <dgm:prSet/>
      <dgm:spPr/>
      <dgm:t>
        <a:bodyPr/>
        <a:lstStyle/>
        <a:p>
          <a:endParaRPr lang="pl-PL" sz="1400"/>
        </a:p>
      </dgm:t>
    </dgm:pt>
    <dgm:pt modelId="{6BA7E7E7-52D8-473C-8954-EDBEC29F5064}">
      <dgm:prSet custT="1"/>
      <dgm:spPr/>
      <dgm:t>
        <a:bodyPr/>
        <a:lstStyle/>
        <a:p>
          <a:endParaRPr lang="pl-PL" sz="1400" dirty="0"/>
        </a:p>
      </dgm:t>
    </dgm:pt>
    <dgm:pt modelId="{38287DD4-BEE3-46B8-87DB-DC4AEFD6FF63}" type="parTrans" cxnId="{4710F1B2-002D-4E10-8FF4-A7A85440F38F}">
      <dgm:prSet/>
      <dgm:spPr/>
      <dgm:t>
        <a:bodyPr/>
        <a:lstStyle/>
        <a:p>
          <a:endParaRPr lang="pl-PL" sz="1400"/>
        </a:p>
      </dgm:t>
    </dgm:pt>
    <dgm:pt modelId="{F777D239-79D1-4B72-B41F-2C48122C7AC5}" type="sibTrans" cxnId="{4710F1B2-002D-4E10-8FF4-A7A85440F38F}">
      <dgm:prSet/>
      <dgm:spPr/>
      <dgm:t>
        <a:bodyPr/>
        <a:lstStyle/>
        <a:p>
          <a:endParaRPr lang="pl-PL" sz="1400"/>
        </a:p>
      </dgm:t>
    </dgm:pt>
    <dgm:pt modelId="{06FA5043-CE7D-475A-BDC9-1C1C2E2C66C3}">
      <dgm:prSet custT="1"/>
      <dgm:spPr/>
      <dgm:t>
        <a:bodyPr/>
        <a:lstStyle/>
        <a:p>
          <a:endParaRPr lang="pl-PL" sz="1400" dirty="0"/>
        </a:p>
      </dgm:t>
    </dgm:pt>
    <dgm:pt modelId="{622D3B3E-BF06-431A-9765-FFA7AB8182AD}" type="parTrans" cxnId="{44187677-EA3B-4EC3-9446-5A2F7CB0048C}">
      <dgm:prSet/>
      <dgm:spPr/>
      <dgm:t>
        <a:bodyPr/>
        <a:lstStyle/>
        <a:p>
          <a:endParaRPr lang="pl-PL" sz="1400"/>
        </a:p>
      </dgm:t>
    </dgm:pt>
    <dgm:pt modelId="{FC0B764D-6699-41AF-B47B-51256C8F14BA}" type="sibTrans" cxnId="{44187677-EA3B-4EC3-9446-5A2F7CB0048C}">
      <dgm:prSet/>
      <dgm:spPr/>
      <dgm:t>
        <a:bodyPr/>
        <a:lstStyle/>
        <a:p>
          <a:endParaRPr lang="pl-PL" sz="1400"/>
        </a:p>
      </dgm:t>
    </dgm:pt>
    <dgm:pt modelId="{08C55BE6-FCBF-46C0-8A85-D5E1747551F9}">
      <dgm:prSet custT="1"/>
      <dgm:spPr/>
      <dgm:t>
        <a:bodyPr/>
        <a:lstStyle/>
        <a:p>
          <a:endParaRPr lang="pl-PL" sz="1400" dirty="0"/>
        </a:p>
      </dgm:t>
    </dgm:pt>
    <dgm:pt modelId="{CE955A2B-87B7-419C-9058-A93F2F83E7C9}" type="parTrans" cxnId="{F3C08914-DC0B-43A6-8D22-C789968D9853}">
      <dgm:prSet/>
      <dgm:spPr/>
      <dgm:t>
        <a:bodyPr/>
        <a:lstStyle/>
        <a:p>
          <a:endParaRPr lang="pl-PL" sz="1400"/>
        </a:p>
      </dgm:t>
    </dgm:pt>
    <dgm:pt modelId="{D91AD1C6-400A-47D1-A58D-FC3648C3E3CD}" type="sibTrans" cxnId="{F3C08914-DC0B-43A6-8D22-C789968D9853}">
      <dgm:prSet/>
      <dgm:spPr/>
      <dgm:t>
        <a:bodyPr/>
        <a:lstStyle/>
        <a:p>
          <a:endParaRPr lang="pl-PL" sz="1400"/>
        </a:p>
      </dgm:t>
    </dgm:pt>
    <dgm:pt modelId="{039CC78D-0749-44FB-A84A-DABBCC8DAA94}">
      <dgm:prSet custT="1"/>
      <dgm:spPr/>
      <dgm:t>
        <a:bodyPr/>
        <a:lstStyle/>
        <a:p>
          <a:endParaRPr lang="pl-PL" sz="1400" dirty="0"/>
        </a:p>
      </dgm:t>
    </dgm:pt>
    <dgm:pt modelId="{FF104DBE-2CDC-4556-90DD-B74D584AD089}" type="parTrans" cxnId="{E16B737C-3818-4371-8DC9-4767B30D8A14}">
      <dgm:prSet/>
      <dgm:spPr/>
      <dgm:t>
        <a:bodyPr/>
        <a:lstStyle/>
        <a:p>
          <a:endParaRPr lang="pl-PL"/>
        </a:p>
      </dgm:t>
    </dgm:pt>
    <dgm:pt modelId="{0BF180FA-7CD0-4272-BB3F-3F11382CDFDD}" type="sibTrans" cxnId="{E16B737C-3818-4371-8DC9-4767B30D8A14}">
      <dgm:prSet/>
      <dgm:spPr/>
      <dgm:t>
        <a:bodyPr/>
        <a:lstStyle/>
        <a:p>
          <a:endParaRPr lang="pl-PL"/>
        </a:p>
      </dgm:t>
    </dgm:pt>
    <dgm:pt modelId="{90E79BFE-4CE5-49E0-8B0B-A497E0F36C21}" type="pres">
      <dgm:prSet presAssocID="{F556450B-E2C1-4A45-B672-C021DB9BB30C}" presName="Name0" presStyleCnt="0">
        <dgm:presLayoutVars>
          <dgm:dir/>
          <dgm:animLvl val="lvl"/>
          <dgm:resizeHandles val="exact"/>
        </dgm:presLayoutVars>
      </dgm:prSet>
      <dgm:spPr/>
    </dgm:pt>
    <dgm:pt modelId="{1F8FC565-9F63-48AA-8130-B64AA1EF29C1}" type="pres">
      <dgm:prSet presAssocID="{7442E0CB-CAAF-48D7-A6D1-35D49912A40D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7CE57A73-7496-4164-9253-0CCDB13870B3}" type="pres">
      <dgm:prSet presAssocID="{D112920C-F428-4C97-A8CD-37851F505A8D}" presName="parTxOnlySpace" presStyleCnt="0"/>
      <dgm:spPr/>
    </dgm:pt>
    <dgm:pt modelId="{51AF9181-9C36-4766-BFBB-B9862D3F5E5C}" type="pres">
      <dgm:prSet presAssocID="{780CF1CF-37D6-4809-A2A9-B248B56876CC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A440D8D4-C834-40F9-853C-AD8B12AC0793}" type="pres">
      <dgm:prSet presAssocID="{4238ADEC-6823-4597-A0A4-B0CC11EB305E}" presName="parTxOnlySpace" presStyleCnt="0"/>
      <dgm:spPr/>
    </dgm:pt>
    <dgm:pt modelId="{DF90A76B-4844-4E9C-9B59-D8BBD56C3BE7}" type="pres">
      <dgm:prSet presAssocID="{6BA7E7E7-52D8-473C-8954-EDBEC29F5064}" presName="parTxOnly" presStyleLbl="node1" presStyleIdx="2" presStyleCnt="12" custScaleX="39747">
        <dgm:presLayoutVars>
          <dgm:chMax val="0"/>
          <dgm:chPref val="0"/>
          <dgm:bulletEnabled val="1"/>
        </dgm:presLayoutVars>
      </dgm:prSet>
      <dgm:spPr/>
    </dgm:pt>
    <dgm:pt modelId="{D0716964-9E7A-4C32-B126-E81EF664975D}" type="pres">
      <dgm:prSet presAssocID="{F777D239-79D1-4B72-B41F-2C48122C7AC5}" presName="parTxOnlySpace" presStyleCnt="0"/>
      <dgm:spPr/>
    </dgm:pt>
    <dgm:pt modelId="{11777DC3-A172-4625-BF86-1AE787D9C463}" type="pres">
      <dgm:prSet presAssocID="{06FA5043-CE7D-475A-BDC9-1C1C2E2C66C3}" presName="parTxOnly" presStyleLbl="node1" presStyleIdx="3" presStyleCnt="12" custScaleX="36135" custLinFactNeighborX="-21992" custLinFactNeighborY="246">
        <dgm:presLayoutVars>
          <dgm:chMax val="0"/>
          <dgm:chPref val="0"/>
          <dgm:bulletEnabled val="1"/>
        </dgm:presLayoutVars>
      </dgm:prSet>
      <dgm:spPr/>
    </dgm:pt>
    <dgm:pt modelId="{51B8EE4E-4580-4878-BE09-6FC7F629051A}" type="pres">
      <dgm:prSet presAssocID="{FC0B764D-6699-41AF-B47B-51256C8F14BA}" presName="parTxOnlySpace" presStyleCnt="0"/>
      <dgm:spPr/>
    </dgm:pt>
    <dgm:pt modelId="{F646C778-7D04-44C7-A55A-DFBBE17E0438}" type="pres">
      <dgm:prSet presAssocID="{08C55BE6-FCBF-46C0-8A85-D5E1747551F9}" presName="parTxOnly" presStyleLbl="node1" presStyleIdx="4" presStyleCnt="12" custScaleX="34964">
        <dgm:presLayoutVars>
          <dgm:chMax val="0"/>
          <dgm:chPref val="0"/>
          <dgm:bulletEnabled val="1"/>
        </dgm:presLayoutVars>
      </dgm:prSet>
      <dgm:spPr/>
    </dgm:pt>
    <dgm:pt modelId="{F98CD01D-F92D-4A48-8C74-1D3AF1C81DCF}" type="pres">
      <dgm:prSet presAssocID="{D91AD1C6-400A-47D1-A58D-FC3648C3E3CD}" presName="parTxOnlySpace" presStyleCnt="0"/>
      <dgm:spPr/>
    </dgm:pt>
    <dgm:pt modelId="{F4AC844F-616C-4889-99A4-A2C81A6D5393}" type="pres">
      <dgm:prSet presAssocID="{039CC78D-0749-44FB-A84A-DABBCC8DAA94}" presName="parTxOnly" presStyleLbl="node1" presStyleIdx="5" presStyleCnt="12" custScaleX="33933">
        <dgm:presLayoutVars>
          <dgm:chMax val="0"/>
          <dgm:chPref val="0"/>
          <dgm:bulletEnabled val="1"/>
        </dgm:presLayoutVars>
      </dgm:prSet>
      <dgm:spPr/>
    </dgm:pt>
    <dgm:pt modelId="{AEDD8C09-24E3-4C94-BF50-4B9F2FAD6320}" type="pres">
      <dgm:prSet presAssocID="{0BF180FA-7CD0-4272-BB3F-3F11382CDFDD}" presName="parTxOnlySpace" presStyleCnt="0"/>
      <dgm:spPr/>
    </dgm:pt>
    <dgm:pt modelId="{5852A71F-6B24-470D-83F8-F22FA8BF4E6A}" type="pres">
      <dgm:prSet presAssocID="{8F92DEC6-C5E5-4B94-9DBF-0B82288984DC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BDB59A2D-5506-4C4A-942C-758B273FFCEB}" type="pres">
      <dgm:prSet presAssocID="{6E81C739-3264-478D-9D64-0AA48BD6E86A}" presName="parTxOnlySpace" presStyleCnt="0"/>
      <dgm:spPr/>
    </dgm:pt>
    <dgm:pt modelId="{1ED68158-6CE7-49E8-93AD-ED0E30C870D7}" type="pres">
      <dgm:prSet presAssocID="{58A50DBA-3D15-4D38-940B-74CDE15BF3A3}" presName="parTxOnly" presStyleLbl="node1" presStyleIdx="7" presStyleCnt="12" custScaleX="34834">
        <dgm:presLayoutVars>
          <dgm:chMax val="0"/>
          <dgm:chPref val="0"/>
          <dgm:bulletEnabled val="1"/>
        </dgm:presLayoutVars>
      </dgm:prSet>
      <dgm:spPr/>
    </dgm:pt>
    <dgm:pt modelId="{7B0699E1-3C1E-4053-B26F-F5B40C5AC26E}" type="pres">
      <dgm:prSet presAssocID="{2D7A6C15-35B2-467D-936D-3BEF256C2D52}" presName="parTxOnlySpace" presStyleCnt="0"/>
      <dgm:spPr/>
    </dgm:pt>
    <dgm:pt modelId="{18812E27-0FCE-4F4B-9FEC-A3DD534237F5}" type="pres">
      <dgm:prSet presAssocID="{F02CCB6F-33C5-4748-92EB-B92BF3261881}" presName="parTxOnly" presStyleLbl="node1" presStyleIdx="8" presStyleCnt="12" custScaleX="33645">
        <dgm:presLayoutVars>
          <dgm:chMax val="0"/>
          <dgm:chPref val="0"/>
          <dgm:bulletEnabled val="1"/>
        </dgm:presLayoutVars>
      </dgm:prSet>
      <dgm:spPr/>
    </dgm:pt>
    <dgm:pt modelId="{13D97E4D-9E09-4059-A938-8888BE8BA65A}" type="pres">
      <dgm:prSet presAssocID="{78F5CE06-D4E3-45B2-ACFD-BA7CB78FCB58}" presName="parTxOnlySpace" presStyleCnt="0"/>
      <dgm:spPr/>
    </dgm:pt>
    <dgm:pt modelId="{FECC0951-9EA8-443A-8259-B3DED5F14284}" type="pres">
      <dgm:prSet presAssocID="{163AED67-DBA3-4419-8C5A-00F4C5B5E406}" presName="parTxOnly" presStyleLbl="node1" presStyleIdx="9" presStyleCnt="12" custScaleX="34164">
        <dgm:presLayoutVars>
          <dgm:chMax val="0"/>
          <dgm:chPref val="0"/>
          <dgm:bulletEnabled val="1"/>
        </dgm:presLayoutVars>
      </dgm:prSet>
      <dgm:spPr/>
    </dgm:pt>
    <dgm:pt modelId="{CAAE7560-9F40-458D-8E4D-1543E531D236}" type="pres">
      <dgm:prSet presAssocID="{7E44EB69-9F27-4474-8260-65E18F5C6F42}" presName="parTxOnlySpace" presStyleCnt="0"/>
      <dgm:spPr/>
    </dgm:pt>
    <dgm:pt modelId="{27130C5E-CB6B-4312-B1F6-10E09E221DB1}" type="pres">
      <dgm:prSet presAssocID="{339628E8-3183-4479-8457-A0DD5E020742}" presName="parTxOnly" presStyleLbl="node1" presStyleIdx="10" presStyleCnt="12" custScaleX="33985">
        <dgm:presLayoutVars>
          <dgm:chMax val="0"/>
          <dgm:chPref val="0"/>
          <dgm:bulletEnabled val="1"/>
        </dgm:presLayoutVars>
      </dgm:prSet>
      <dgm:spPr/>
    </dgm:pt>
    <dgm:pt modelId="{E03A8D51-703A-4617-BD61-3C733F6E8981}" type="pres">
      <dgm:prSet presAssocID="{585B9C69-3FD2-4F59-AA47-E72B988CBEF0}" presName="parTxOnlySpace" presStyleCnt="0"/>
      <dgm:spPr/>
    </dgm:pt>
    <dgm:pt modelId="{DA07E5BD-9AF9-4D67-8DD9-1257084128BE}" type="pres">
      <dgm:prSet presAssocID="{69CA6D6E-AC19-4518-8072-1298185ABB2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96BF580B-4705-4A7B-9789-C5375985DE2A}" type="presOf" srcId="{08C55BE6-FCBF-46C0-8A85-D5E1747551F9}" destId="{F646C778-7D04-44C7-A55A-DFBBE17E0438}" srcOrd="0" destOrd="0" presId="urn:microsoft.com/office/officeart/2005/8/layout/chevron1"/>
    <dgm:cxn modelId="{EDDA4612-6D12-4C1D-B7AB-8335C04CA151}" type="presOf" srcId="{780CF1CF-37D6-4809-A2A9-B248B56876CC}" destId="{51AF9181-9C36-4766-BFBB-B9862D3F5E5C}" srcOrd="0" destOrd="0" presId="urn:microsoft.com/office/officeart/2005/8/layout/chevron1"/>
    <dgm:cxn modelId="{F3C08914-DC0B-43A6-8D22-C789968D9853}" srcId="{F556450B-E2C1-4A45-B672-C021DB9BB30C}" destId="{08C55BE6-FCBF-46C0-8A85-D5E1747551F9}" srcOrd="4" destOrd="0" parTransId="{CE955A2B-87B7-419C-9058-A93F2F83E7C9}" sibTransId="{D91AD1C6-400A-47D1-A58D-FC3648C3E3CD}"/>
    <dgm:cxn modelId="{84524016-2B4C-484D-903E-44CF34820FFA}" type="presOf" srcId="{F02CCB6F-33C5-4748-92EB-B92BF3261881}" destId="{18812E27-0FCE-4F4B-9FEC-A3DD534237F5}" srcOrd="0" destOrd="0" presId="urn:microsoft.com/office/officeart/2005/8/layout/chevron1"/>
    <dgm:cxn modelId="{CC79A31D-8E68-4116-ABDB-CE9128FF2525}" type="presOf" srcId="{7442E0CB-CAAF-48D7-A6D1-35D49912A40D}" destId="{1F8FC565-9F63-48AA-8130-B64AA1EF29C1}" srcOrd="0" destOrd="0" presId="urn:microsoft.com/office/officeart/2005/8/layout/chevron1"/>
    <dgm:cxn modelId="{928FB734-9330-47E4-BDDE-97CB92A798AB}" type="presOf" srcId="{06FA5043-CE7D-475A-BDC9-1C1C2E2C66C3}" destId="{11777DC3-A172-4625-BF86-1AE787D9C463}" srcOrd="0" destOrd="0" presId="urn:microsoft.com/office/officeart/2005/8/layout/chevron1"/>
    <dgm:cxn modelId="{1365313E-7CEF-4DCF-B4C9-58714AE480AD}" type="presOf" srcId="{339628E8-3183-4479-8457-A0DD5E020742}" destId="{27130C5E-CB6B-4312-B1F6-10E09E221DB1}" srcOrd="0" destOrd="0" presId="urn:microsoft.com/office/officeart/2005/8/layout/chevron1"/>
    <dgm:cxn modelId="{D408DE5D-6AE8-450F-B729-B42127FE6C0D}" srcId="{F556450B-E2C1-4A45-B672-C021DB9BB30C}" destId="{163AED67-DBA3-4419-8C5A-00F4C5B5E406}" srcOrd="9" destOrd="0" parTransId="{25C382C2-C3C4-404D-B6F1-B036A8D58F5C}" sibTransId="{7E44EB69-9F27-4474-8260-65E18F5C6F42}"/>
    <dgm:cxn modelId="{69B70761-7522-4882-8F07-1B604A2E3976}" srcId="{F556450B-E2C1-4A45-B672-C021DB9BB30C}" destId="{780CF1CF-37D6-4809-A2A9-B248B56876CC}" srcOrd="1" destOrd="0" parTransId="{641B9681-9B7F-422A-B611-CA9D51B3B01C}" sibTransId="{4238ADEC-6823-4597-A0A4-B0CC11EB305E}"/>
    <dgm:cxn modelId="{BC912146-4DFD-4200-B8DA-3283C031EC54}" type="presOf" srcId="{69CA6D6E-AC19-4518-8072-1298185ABB24}" destId="{DA07E5BD-9AF9-4D67-8DD9-1257084128BE}" srcOrd="0" destOrd="0" presId="urn:microsoft.com/office/officeart/2005/8/layout/chevron1"/>
    <dgm:cxn modelId="{DCDA7B46-3C74-47A8-A49F-BE2803AEA06F}" srcId="{F556450B-E2C1-4A45-B672-C021DB9BB30C}" destId="{F02CCB6F-33C5-4748-92EB-B92BF3261881}" srcOrd="8" destOrd="0" parTransId="{3D28DD4E-729B-4EA0-8E0A-D2E2ED5ADEE3}" sibTransId="{78F5CE06-D4E3-45B2-ACFD-BA7CB78FCB58}"/>
    <dgm:cxn modelId="{87206C54-C11A-4955-8B86-331ED3BDC90D}" type="presOf" srcId="{F556450B-E2C1-4A45-B672-C021DB9BB30C}" destId="{90E79BFE-4CE5-49E0-8B0B-A497E0F36C21}" srcOrd="0" destOrd="0" presId="urn:microsoft.com/office/officeart/2005/8/layout/chevron1"/>
    <dgm:cxn modelId="{44187677-EA3B-4EC3-9446-5A2F7CB0048C}" srcId="{F556450B-E2C1-4A45-B672-C021DB9BB30C}" destId="{06FA5043-CE7D-475A-BDC9-1C1C2E2C66C3}" srcOrd="3" destOrd="0" parTransId="{622D3B3E-BF06-431A-9765-FFA7AB8182AD}" sibTransId="{FC0B764D-6699-41AF-B47B-51256C8F14BA}"/>
    <dgm:cxn modelId="{7BBA0E78-C1C1-47A2-8DFB-C7F1F944AA93}" srcId="{F556450B-E2C1-4A45-B672-C021DB9BB30C}" destId="{7442E0CB-CAAF-48D7-A6D1-35D49912A40D}" srcOrd="0" destOrd="0" parTransId="{8565014B-5F47-4411-A8FC-17C65121CA0D}" sibTransId="{D112920C-F428-4C97-A8CD-37851F505A8D}"/>
    <dgm:cxn modelId="{B640C85A-D5EE-44D2-8207-D931C1A9DC22}" type="presOf" srcId="{039CC78D-0749-44FB-A84A-DABBCC8DAA94}" destId="{F4AC844F-616C-4889-99A4-A2C81A6D5393}" srcOrd="0" destOrd="0" presId="urn:microsoft.com/office/officeart/2005/8/layout/chevron1"/>
    <dgm:cxn modelId="{0006FF5A-8D64-4A7F-A67F-8A48F692A965}" srcId="{F556450B-E2C1-4A45-B672-C021DB9BB30C}" destId="{339628E8-3183-4479-8457-A0DD5E020742}" srcOrd="10" destOrd="0" parTransId="{3EEB9E86-43FD-43B2-843F-AFF345E9E29B}" sibTransId="{585B9C69-3FD2-4F59-AA47-E72B988CBEF0}"/>
    <dgm:cxn modelId="{E16B737C-3818-4371-8DC9-4767B30D8A14}" srcId="{F556450B-E2C1-4A45-B672-C021DB9BB30C}" destId="{039CC78D-0749-44FB-A84A-DABBCC8DAA94}" srcOrd="5" destOrd="0" parTransId="{FF104DBE-2CDC-4556-90DD-B74D584AD089}" sibTransId="{0BF180FA-7CD0-4272-BB3F-3F11382CDFDD}"/>
    <dgm:cxn modelId="{9D24F483-EA2A-41FA-B4B3-843F96F6B256}" type="presOf" srcId="{6BA7E7E7-52D8-473C-8954-EDBEC29F5064}" destId="{DF90A76B-4844-4E9C-9B59-D8BBD56C3BE7}" srcOrd="0" destOrd="0" presId="urn:microsoft.com/office/officeart/2005/8/layout/chevron1"/>
    <dgm:cxn modelId="{50AB6F85-AF15-4222-AB61-1BF5C86EAE41}" srcId="{F556450B-E2C1-4A45-B672-C021DB9BB30C}" destId="{58A50DBA-3D15-4D38-940B-74CDE15BF3A3}" srcOrd="7" destOrd="0" parTransId="{2508EF18-D57B-4B27-94A0-14F0B6C4B67E}" sibTransId="{2D7A6C15-35B2-467D-936D-3BEF256C2D52}"/>
    <dgm:cxn modelId="{EC70269C-AA3B-48FB-9497-06A7B51E7211}" type="presOf" srcId="{8F92DEC6-C5E5-4B94-9DBF-0B82288984DC}" destId="{5852A71F-6B24-470D-83F8-F22FA8BF4E6A}" srcOrd="0" destOrd="0" presId="urn:microsoft.com/office/officeart/2005/8/layout/chevron1"/>
    <dgm:cxn modelId="{B5D941AE-CB4C-4CCC-BA46-3A7C653216DB}" type="presOf" srcId="{163AED67-DBA3-4419-8C5A-00F4C5B5E406}" destId="{FECC0951-9EA8-443A-8259-B3DED5F14284}" srcOrd="0" destOrd="0" presId="urn:microsoft.com/office/officeart/2005/8/layout/chevron1"/>
    <dgm:cxn modelId="{4710F1B2-002D-4E10-8FF4-A7A85440F38F}" srcId="{F556450B-E2C1-4A45-B672-C021DB9BB30C}" destId="{6BA7E7E7-52D8-473C-8954-EDBEC29F5064}" srcOrd="2" destOrd="0" parTransId="{38287DD4-BEE3-46B8-87DB-DC4AEFD6FF63}" sibTransId="{F777D239-79D1-4B72-B41F-2C48122C7AC5}"/>
    <dgm:cxn modelId="{3A7FC7F2-5363-459A-877A-2E9F5258AC2A}" srcId="{F556450B-E2C1-4A45-B672-C021DB9BB30C}" destId="{69CA6D6E-AC19-4518-8072-1298185ABB24}" srcOrd="11" destOrd="0" parTransId="{9A9241F8-B509-4059-8A04-E2AC8A08B8A0}" sibTransId="{E73F385A-3AD7-4232-B3CF-0A28B66EC691}"/>
    <dgm:cxn modelId="{86B27DFE-38AA-4EEF-BA6C-C29BAA823E64}" type="presOf" srcId="{58A50DBA-3D15-4D38-940B-74CDE15BF3A3}" destId="{1ED68158-6CE7-49E8-93AD-ED0E30C870D7}" srcOrd="0" destOrd="0" presId="urn:microsoft.com/office/officeart/2005/8/layout/chevron1"/>
    <dgm:cxn modelId="{9046B3FF-00C1-439E-B6D1-DBB007639E7A}" srcId="{F556450B-E2C1-4A45-B672-C021DB9BB30C}" destId="{8F92DEC6-C5E5-4B94-9DBF-0B82288984DC}" srcOrd="6" destOrd="0" parTransId="{73106EA3-126A-4E1D-916C-222D03C12154}" sibTransId="{6E81C739-3264-478D-9D64-0AA48BD6E86A}"/>
    <dgm:cxn modelId="{31895FD7-1A77-4242-AAE2-170241204169}" type="presParOf" srcId="{90E79BFE-4CE5-49E0-8B0B-A497E0F36C21}" destId="{1F8FC565-9F63-48AA-8130-B64AA1EF29C1}" srcOrd="0" destOrd="0" presId="urn:microsoft.com/office/officeart/2005/8/layout/chevron1"/>
    <dgm:cxn modelId="{46A36264-E1EB-411D-B6EA-49C815CC3202}" type="presParOf" srcId="{90E79BFE-4CE5-49E0-8B0B-A497E0F36C21}" destId="{7CE57A73-7496-4164-9253-0CCDB13870B3}" srcOrd="1" destOrd="0" presId="urn:microsoft.com/office/officeart/2005/8/layout/chevron1"/>
    <dgm:cxn modelId="{7C936495-996D-4D85-BD6F-032BAB5662CC}" type="presParOf" srcId="{90E79BFE-4CE5-49E0-8B0B-A497E0F36C21}" destId="{51AF9181-9C36-4766-BFBB-B9862D3F5E5C}" srcOrd="2" destOrd="0" presId="urn:microsoft.com/office/officeart/2005/8/layout/chevron1"/>
    <dgm:cxn modelId="{B452BB9D-EE18-4796-B84D-FEC35999382A}" type="presParOf" srcId="{90E79BFE-4CE5-49E0-8B0B-A497E0F36C21}" destId="{A440D8D4-C834-40F9-853C-AD8B12AC0793}" srcOrd="3" destOrd="0" presId="urn:microsoft.com/office/officeart/2005/8/layout/chevron1"/>
    <dgm:cxn modelId="{5B43D5F6-44C5-4166-8FE9-A7C5CEB0F0F9}" type="presParOf" srcId="{90E79BFE-4CE5-49E0-8B0B-A497E0F36C21}" destId="{DF90A76B-4844-4E9C-9B59-D8BBD56C3BE7}" srcOrd="4" destOrd="0" presId="urn:microsoft.com/office/officeart/2005/8/layout/chevron1"/>
    <dgm:cxn modelId="{DE05F96B-EBD4-4C21-948C-7901AC6B22F4}" type="presParOf" srcId="{90E79BFE-4CE5-49E0-8B0B-A497E0F36C21}" destId="{D0716964-9E7A-4C32-B126-E81EF664975D}" srcOrd="5" destOrd="0" presId="urn:microsoft.com/office/officeart/2005/8/layout/chevron1"/>
    <dgm:cxn modelId="{8A92D1A5-6CFE-4AB7-BA23-C025375DF1BD}" type="presParOf" srcId="{90E79BFE-4CE5-49E0-8B0B-A497E0F36C21}" destId="{11777DC3-A172-4625-BF86-1AE787D9C463}" srcOrd="6" destOrd="0" presId="urn:microsoft.com/office/officeart/2005/8/layout/chevron1"/>
    <dgm:cxn modelId="{66A2906C-05AF-4787-865C-77694A83854A}" type="presParOf" srcId="{90E79BFE-4CE5-49E0-8B0B-A497E0F36C21}" destId="{51B8EE4E-4580-4878-BE09-6FC7F629051A}" srcOrd="7" destOrd="0" presId="urn:microsoft.com/office/officeart/2005/8/layout/chevron1"/>
    <dgm:cxn modelId="{771C4FB4-AA45-4239-ADFA-E2F8A2A52563}" type="presParOf" srcId="{90E79BFE-4CE5-49E0-8B0B-A497E0F36C21}" destId="{F646C778-7D04-44C7-A55A-DFBBE17E0438}" srcOrd="8" destOrd="0" presId="urn:microsoft.com/office/officeart/2005/8/layout/chevron1"/>
    <dgm:cxn modelId="{087E3BE7-E0B5-4D44-87D0-43791B6EDD78}" type="presParOf" srcId="{90E79BFE-4CE5-49E0-8B0B-A497E0F36C21}" destId="{F98CD01D-F92D-4A48-8C74-1D3AF1C81DCF}" srcOrd="9" destOrd="0" presId="urn:microsoft.com/office/officeart/2005/8/layout/chevron1"/>
    <dgm:cxn modelId="{9E598C70-330F-440E-8C50-A3EF38B07CCD}" type="presParOf" srcId="{90E79BFE-4CE5-49E0-8B0B-A497E0F36C21}" destId="{F4AC844F-616C-4889-99A4-A2C81A6D5393}" srcOrd="10" destOrd="0" presId="urn:microsoft.com/office/officeart/2005/8/layout/chevron1"/>
    <dgm:cxn modelId="{4E907E97-344E-4E2A-9597-7FA11C75E313}" type="presParOf" srcId="{90E79BFE-4CE5-49E0-8B0B-A497E0F36C21}" destId="{AEDD8C09-24E3-4C94-BF50-4B9F2FAD6320}" srcOrd="11" destOrd="0" presId="urn:microsoft.com/office/officeart/2005/8/layout/chevron1"/>
    <dgm:cxn modelId="{77818AD8-4198-4BC4-A2A3-EE9BCC9E54CA}" type="presParOf" srcId="{90E79BFE-4CE5-49E0-8B0B-A497E0F36C21}" destId="{5852A71F-6B24-470D-83F8-F22FA8BF4E6A}" srcOrd="12" destOrd="0" presId="urn:microsoft.com/office/officeart/2005/8/layout/chevron1"/>
    <dgm:cxn modelId="{83521817-0954-4295-B5A3-F7139785EA35}" type="presParOf" srcId="{90E79BFE-4CE5-49E0-8B0B-A497E0F36C21}" destId="{BDB59A2D-5506-4C4A-942C-758B273FFCEB}" srcOrd="13" destOrd="0" presId="urn:microsoft.com/office/officeart/2005/8/layout/chevron1"/>
    <dgm:cxn modelId="{535D90DA-A657-4561-B567-968154D45881}" type="presParOf" srcId="{90E79BFE-4CE5-49E0-8B0B-A497E0F36C21}" destId="{1ED68158-6CE7-49E8-93AD-ED0E30C870D7}" srcOrd="14" destOrd="0" presId="urn:microsoft.com/office/officeart/2005/8/layout/chevron1"/>
    <dgm:cxn modelId="{4C122BDC-C63E-46D2-BA5B-F06EE4501497}" type="presParOf" srcId="{90E79BFE-4CE5-49E0-8B0B-A497E0F36C21}" destId="{7B0699E1-3C1E-4053-B26F-F5B40C5AC26E}" srcOrd="15" destOrd="0" presId="urn:microsoft.com/office/officeart/2005/8/layout/chevron1"/>
    <dgm:cxn modelId="{06238C16-E1B9-4878-85FD-19A55BD25D76}" type="presParOf" srcId="{90E79BFE-4CE5-49E0-8B0B-A497E0F36C21}" destId="{18812E27-0FCE-4F4B-9FEC-A3DD534237F5}" srcOrd="16" destOrd="0" presId="urn:microsoft.com/office/officeart/2005/8/layout/chevron1"/>
    <dgm:cxn modelId="{B88CA963-2CE8-4991-B8A9-5B8F91469618}" type="presParOf" srcId="{90E79BFE-4CE5-49E0-8B0B-A497E0F36C21}" destId="{13D97E4D-9E09-4059-A938-8888BE8BA65A}" srcOrd="17" destOrd="0" presId="urn:microsoft.com/office/officeart/2005/8/layout/chevron1"/>
    <dgm:cxn modelId="{3E1AA423-408B-418A-BB1A-9C1A4655B491}" type="presParOf" srcId="{90E79BFE-4CE5-49E0-8B0B-A497E0F36C21}" destId="{FECC0951-9EA8-443A-8259-B3DED5F14284}" srcOrd="18" destOrd="0" presId="urn:microsoft.com/office/officeart/2005/8/layout/chevron1"/>
    <dgm:cxn modelId="{67FD5795-1C29-458A-B46F-594749A2BFA0}" type="presParOf" srcId="{90E79BFE-4CE5-49E0-8B0B-A497E0F36C21}" destId="{CAAE7560-9F40-458D-8E4D-1543E531D236}" srcOrd="19" destOrd="0" presId="urn:microsoft.com/office/officeart/2005/8/layout/chevron1"/>
    <dgm:cxn modelId="{1EAF11AF-EF35-4F69-AD16-F387ADA129A4}" type="presParOf" srcId="{90E79BFE-4CE5-49E0-8B0B-A497E0F36C21}" destId="{27130C5E-CB6B-4312-B1F6-10E09E221DB1}" srcOrd="20" destOrd="0" presId="urn:microsoft.com/office/officeart/2005/8/layout/chevron1"/>
    <dgm:cxn modelId="{54B197D6-F27C-4756-A688-94F1632ADC78}" type="presParOf" srcId="{90E79BFE-4CE5-49E0-8B0B-A497E0F36C21}" destId="{E03A8D51-703A-4617-BD61-3C733F6E8981}" srcOrd="21" destOrd="0" presId="urn:microsoft.com/office/officeart/2005/8/layout/chevron1"/>
    <dgm:cxn modelId="{37E8B279-AF06-4A24-9DB6-EC02295A8D90}" type="presParOf" srcId="{90E79BFE-4CE5-49E0-8B0B-A497E0F36C21}" destId="{DA07E5BD-9AF9-4D67-8DD9-1257084128BE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8663935-D96A-410C-ACE3-D1E46082BC30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3B9F6B0-FCF3-488E-A5D1-F1F64B665A58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Uchwała antysmogowa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76BD8399-490D-4187-B56D-5355ABECBD77}" type="parTrans" cxnId="{0ACDD449-BCFC-493A-AE75-3C6D1200336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CD10F9A-C7C0-4818-BF87-2711CCD30439}" type="sibTrans" cxnId="{0ACDD449-BCFC-493A-AE75-3C6D1200336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CE9C5FE-1661-49DD-AE02-95BB12FD8262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2F912F83-308D-4F91-9A37-38BEA5E303B0}" type="parTrans" cxnId="{FE8843FE-C6E0-452C-85BA-8C7DCA5C0F4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A346A44-1DB8-4D95-AAD5-34264FF7338F}" type="sibTrans" cxnId="{FE8843FE-C6E0-452C-85BA-8C7DCA5C0F4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E2D9446-5DAD-45D3-860C-22F4CD5B8B76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POP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9C77DF4F-7040-4048-9D9D-0D1242BA068D}" type="parTrans" cxnId="{19856D68-4636-4EAB-AA65-1E923FA7EC9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9023625D-EB0B-44B6-BF55-AD1A608773E9}" type="sibTrans" cxnId="{19856D68-4636-4EAB-AA65-1E923FA7EC9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E724CA9F-8C1D-43B8-AFA3-B9779C342DC2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24393741-6E55-412C-9873-3E425207FBA9}" type="parTrans" cxnId="{806E69C0-F7E0-4793-A236-690433E63F4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8884C09-91AB-48D9-B2D8-3C587F67A83E}" type="sibTrans" cxnId="{806E69C0-F7E0-4793-A236-690433E63F4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783E4ED-DAB1-4D01-B56C-D70C53727204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art. 91 ustawy Prawo ochrony środowiska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D6ACA672-7A16-410A-9AF6-A7A232C5C529}" type="parTrans" cxnId="{3BA91653-31CE-4A4E-B3B7-B53E44D420B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1F7033E-29DA-4ED6-A3CD-BEB96294AA09}" type="sibTrans" cxnId="{3BA91653-31CE-4A4E-B3B7-B53E44D420B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67A3174-B455-400F-971C-C72F177893EF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C17D7EB-BC24-4F76-8E39-CB2DE1293671}" type="parTrans" cxnId="{F8A1ED63-C326-422B-A669-298206F8C7E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F92B1D5A-E504-49BC-984B-20BA45F199E9}" type="sibTrans" cxnId="{F8A1ED63-C326-422B-A669-298206F8C7E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315EB077-66F1-4A2E-AD93-9CA1ED28B393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określa konieczność wymiany liczby kołów niezbędnej do osiągnięcia norm jakości powietrza.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76400D2-1CA6-4A31-9E94-5EEE2107BB18}" type="parTrans" cxnId="{1DC473DF-37C6-442B-80D5-018D1F5D64C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9F67B96F-7335-4838-8937-DA133DAE356D}" type="sibTrans" cxnId="{1DC473DF-37C6-442B-80D5-018D1F5D64C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644A578-FFB3-4A62-B5DD-6B6E793522BD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art. 96 </a:t>
          </a:r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ustawy Prawo ochrony środowiska</a:t>
          </a:r>
          <a:r>
            <a:rPr lang="pl-PL" sz="16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E87ED1D9-20AB-4463-B4D4-D3585D77DA72}" type="parTrans" cxnId="{355DEAB3-5DCE-4470-BE47-4C6BE8C18A8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E70C7EF7-F221-498A-B807-5062D610ED79}" type="sibTrans" cxnId="{355DEAB3-5DCE-4470-BE47-4C6BE8C18A8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35CEDDB-FA3A-40F5-8D38-8F41BE91B986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Cechy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717E700D-C62F-44A0-A313-134732222741}" type="parTrans" cxnId="{732676A5-ED54-4033-B00B-BE5FA8C01D1E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DACD7B9-5494-4687-BDF4-A3BC43BDB030}" type="sibTrans" cxnId="{732676A5-ED54-4033-B00B-BE5FA8C01D1E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44007EB0-4ED0-480C-871D-C286E0A2E333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skutek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C64D4045-BDB9-410D-9525-55D260A4E54B}" type="parTrans" cxnId="{0AC002D8-5ACB-46B8-8259-5ED69E1E166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2822052-327C-4D9A-AFEE-0469F9D38E1A}" type="sibTrans" cxnId="{0AC002D8-5ACB-46B8-8259-5ED69E1E166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BB55D353-6C3D-4343-BC1E-60BC0753D672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delegacja prawna</a:t>
          </a:r>
        </a:p>
      </dgm:t>
    </dgm:pt>
    <dgm:pt modelId="{A36F8871-18DC-47EA-88A4-A86A27882C45}" type="parTrans" cxnId="{5DA944C9-9DFA-4777-BDBB-D596AEA1878C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B9C0413C-D5C7-45F3-B560-FB20B4AA6BDE}" type="sibTrans" cxnId="{5DA944C9-9DFA-4777-BDBB-D596AEA1878C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CD6ABDC-ECC7-4CBB-968C-E9D7CAA80140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diagnoza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55EB6CEF-C546-49B1-A89A-4250A5F2788F}" type="parTrans" cxnId="{80162FBE-AD43-4C34-9C88-933B9A34682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F6B3A91-AD4B-45B8-8869-27A0C58AE041}" type="sibTrans" cxnId="{80162FBE-AD43-4C34-9C88-933B9A34682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39A1FA8-94DA-488A-999F-2EEACD60DC69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charakter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6B7AC383-AEFD-4A48-A9C5-B3ABE43489EC}" type="parTrans" cxnId="{6EED0E52-C993-4A29-8701-3D1144E0118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A43C34E4-30CB-4B9E-894B-D12DE335373F}" type="sibTrans" cxnId="{6EED0E52-C993-4A29-8701-3D1144E0118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599A1D54-060F-48A5-A8F8-D22D224B522B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realizacja</a:t>
          </a:r>
        </a:p>
      </dgm:t>
    </dgm:pt>
    <dgm:pt modelId="{DC569BB1-787E-4F71-AE26-76248FF654B5}" type="parTrans" cxnId="{F14DDD19-582F-409D-83D6-371D46E6D21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57134ED-8BE4-4029-B61D-FDE9B6574B82}" type="sibTrans" cxnId="{F14DDD19-582F-409D-83D6-371D46E6D21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D34A5D7-CDDC-4EC9-BFFB-DF4BCF8E7346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C4499367-BEB0-4284-B340-F51ED9E8BE57}" type="parTrans" cxnId="{B67EC166-5B9C-4B63-ADB7-63D391474CD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59589C5E-747A-41E6-9199-F3C4ECE77503}" type="sibTrans" cxnId="{B67EC166-5B9C-4B63-ADB7-63D391474CD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42E2D85-8E39-40BF-AD55-785670D3E408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nakazowy – wprowadza konieczność wymiany źródeł ciepła, nasadzeń zieleni, edukację ekologiczną, czy kontrole źródeł ciepła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754FFDB-2C03-46FB-BF3A-3293955EB39A}" type="parTrans" cxnId="{775B9BD3-E171-4D36-B0C8-3DDCEF61C9B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BFED885-0CCC-4D78-84AD-C36CD0969DF3}" type="sibTrans" cxnId="{775B9BD3-E171-4D36-B0C8-3DDCEF61C9B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488C2695-3CFB-4966-9249-67FB46879B1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zakazowy – wyłącza z użytkowania niektóre rodzaje kotłów i paliw stałych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73FBAEF2-4C90-45B1-85FA-C01C1D2AB9B3}" type="parTrans" cxnId="{06FA936B-8E4C-4C47-B36D-927441C6C4F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5FB6A9E-6EF3-4FE4-8E42-6D16A47345F9}" type="sibTrans" cxnId="{06FA936B-8E4C-4C47-B36D-927441C6C4F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0494B4A-0923-4066-BF05-7E1B5D30C78F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określa konieczność wymiany wszystkich nieekologicznych źródeł ciepła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9373B07C-3B8D-4636-976B-D8091B2EBD91}" type="parTrans" cxnId="{FBB5462D-9D12-4900-96C1-CA95F64826F5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4D4958C-79F7-4876-AABB-F66D54C347AB}" type="sibTrans" cxnId="{FBB5462D-9D12-4900-96C1-CA95F64826F5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1DAB76C1-478A-4AD7-A35E-BCBA1B2B99AC}" type="pres">
      <dgm:prSet presAssocID="{F8663935-D96A-410C-ACE3-D1E46082BC30}" presName="Name0" presStyleCnt="0">
        <dgm:presLayoutVars>
          <dgm:dir/>
          <dgm:animLvl val="lvl"/>
          <dgm:resizeHandles val="exact"/>
        </dgm:presLayoutVars>
      </dgm:prSet>
      <dgm:spPr/>
    </dgm:pt>
    <dgm:pt modelId="{31C30EC8-FC72-484F-B679-89A724F54FAE}" type="pres">
      <dgm:prSet presAssocID="{235CEDDB-FA3A-40F5-8D38-8F41BE91B986}" presName="vertFlow" presStyleCnt="0"/>
      <dgm:spPr/>
    </dgm:pt>
    <dgm:pt modelId="{C74C7672-D15D-4599-8594-6E78B771BBAD}" type="pres">
      <dgm:prSet presAssocID="{235CEDDB-FA3A-40F5-8D38-8F41BE91B986}" presName="header" presStyleLbl="node1" presStyleIdx="0" presStyleCnt="3" custScaleX="160836" custScaleY="150370" custLinFactNeighborX="-20"/>
      <dgm:spPr/>
    </dgm:pt>
    <dgm:pt modelId="{838BDD18-A380-4671-BE59-8C44B059EA97}" type="pres">
      <dgm:prSet presAssocID="{C64D4045-BDB9-410D-9525-55D260A4E54B}" presName="parTrans" presStyleLbl="sibTrans2D1" presStyleIdx="0" presStyleCnt="15"/>
      <dgm:spPr/>
    </dgm:pt>
    <dgm:pt modelId="{FFC43623-02E1-43B5-8CEE-676ACFABCEA7}" type="pres">
      <dgm:prSet presAssocID="{44007EB0-4ED0-480C-871D-C286E0A2E333}" presName="child" presStyleLbl="alignAccFollowNode1" presStyleIdx="0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2A7AE6CD-4C59-45A7-BC0B-CEE29F3FC166}" type="pres">
      <dgm:prSet presAssocID="{C2822052-327C-4D9A-AFEE-0469F9D38E1A}" presName="sibTrans" presStyleLbl="sibTrans2D1" presStyleIdx="1" presStyleCnt="15"/>
      <dgm:spPr/>
    </dgm:pt>
    <dgm:pt modelId="{C2DC8664-761E-42A7-85E4-2D573AC92365}" type="pres">
      <dgm:prSet presAssocID="{BB55D353-6C3D-4343-BC1E-60BC0753D672}" presName="child" presStyleLbl="alignAccFollowNode1" presStyleIdx="1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5DAA3928-3C4D-49B7-94D5-9B3F47F50352}" type="pres">
      <dgm:prSet presAssocID="{B9C0413C-D5C7-45F3-B560-FB20B4AA6BDE}" presName="sibTrans" presStyleLbl="sibTrans2D1" presStyleIdx="2" presStyleCnt="15"/>
      <dgm:spPr/>
    </dgm:pt>
    <dgm:pt modelId="{9B7F5CE9-987A-46B4-BEA1-BFF26B3B84E4}" type="pres">
      <dgm:prSet presAssocID="{0CD6ABDC-ECC7-4CBB-968C-E9D7CAA80140}" presName="child" presStyleLbl="alignAccFollowNode1" presStyleIdx="2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B8A090BA-75A6-4AD3-A62E-D90F24273065}" type="pres">
      <dgm:prSet presAssocID="{0F6B3A91-AD4B-45B8-8869-27A0C58AE041}" presName="sibTrans" presStyleLbl="sibTrans2D1" presStyleIdx="3" presStyleCnt="15"/>
      <dgm:spPr/>
    </dgm:pt>
    <dgm:pt modelId="{FD4176F4-ABF5-460C-826E-9FC37D80894E}" type="pres">
      <dgm:prSet presAssocID="{C39A1FA8-94DA-488A-999F-2EEACD60DC69}" presName="child" presStyleLbl="alignAccFollowNode1" presStyleIdx="3" presStyleCnt="15" custScaleX="160836" custScaleY="150370">
        <dgm:presLayoutVars>
          <dgm:chMax val="0"/>
          <dgm:bulletEnabled val="1"/>
        </dgm:presLayoutVars>
      </dgm:prSet>
      <dgm:spPr/>
    </dgm:pt>
    <dgm:pt modelId="{756F3DF9-7BCA-441C-B98E-43CEEBFCA25A}" type="pres">
      <dgm:prSet presAssocID="{A43C34E4-30CB-4B9E-894B-D12DE335373F}" presName="sibTrans" presStyleLbl="sibTrans2D1" presStyleIdx="4" presStyleCnt="15"/>
      <dgm:spPr/>
    </dgm:pt>
    <dgm:pt modelId="{74A2C2E9-B7F6-4B0A-9025-DB795317594F}" type="pres">
      <dgm:prSet presAssocID="{599A1D54-060F-48A5-A8F8-D22D224B522B}" presName="child" presStyleLbl="alignAccFollowNode1" presStyleIdx="4" presStyleCnt="15" custScaleX="160836" custScaleY="150370">
        <dgm:presLayoutVars>
          <dgm:chMax val="0"/>
          <dgm:bulletEnabled val="1"/>
        </dgm:presLayoutVars>
      </dgm:prSet>
      <dgm:spPr/>
    </dgm:pt>
    <dgm:pt modelId="{021CD98D-3644-4BBE-8A29-148DE2A86877}" type="pres">
      <dgm:prSet presAssocID="{235CEDDB-FA3A-40F5-8D38-8F41BE91B986}" presName="hSp" presStyleCnt="0"/>
      <dgm:spPr/>
    </dgm:pt>
    <dgm:pt modelId="{E9B47CD1-A9DB-4450-BCC6-A229A491D9ED}" type="pres">
      <dgm:prSet presAssocID="{33B9F6B0-FCF3-488E-A5D1-F1F64B665A58}" presName="vertFlow" presStyleCnt="0"/>
      <dgm:spPr/>
    </dgm:pt>
    <dgm:pt modelId="{F13280AA-1FC2-4B07-B0DD-FC31BF933A43}" type="pres">
      <dgm:prSet presAssocID="{33B9F6B0-FCF3-488E-A5D1-F1F64B665A58}" presName="header" presStyleLbl="node1" presStyleIdx="1" presStyleCnt="3" custScaleX="160836" custScaleY="150370" custLinFactNeighborX="-20"/>
      <dgm:spPr/>
    </dgm:pt>
    <dgm:pt modelId="{919541FD-8D1F-4C77-8364-B5312240ADB3}" type="pres">
      <dgm:prSet presAssocID="{2F912F83-308D-4F91-9A37-38BEA5E303B0}" presName="parTrans" presStyleLbl="sibTrans2D1" presStyleIdx="5" presStyleCnt="15"/>
      <dgm:spPr/>
    </dgm:pt>
    <dgm:pt modelId="{3B11BA04-47CC-4BD4-91A8-63F089D94D73}" type="pres">
      <dgm:prSet presAssocID="{DCE9C5FE-1661-49DD-AE02-95BB12FD8262}" presName="child" presStyleLbl="alignAccFollowNode1" presStyleIdx="5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99B1AD8A-F1F0-4240-878A-DB8BD46D2D3B}" type="pres">
      <dgm:prSet presAssocID="{8A346A44-1DB8-4D95-AAD5-34264FF7338F}" presName="sibTrans" presStyleLbl="sibTrans2D1" presStyleIdx="6" presStyleCnt="15"/>
      <dgm:spPr/>
    </dgm:pt>
    <dgm:pt modelId="{46006687-A9AF-4860-88C3-93BC56A7DF70}" type="pres">
      <dgm:prSet presAssocID="{C644A578-FFB3-4A62-B5DD-6B6E793522BD}" presName="child" presStyleLbl="alignAccFollowNode1" presStyleIdx="6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68829335-7832-4B97-B6D3-6A1C43A2E3E9}" type="pres">
      <dgm:prSet presAssocID="{E70C7EF7-F221-498A-B807-5062D610ED79}" presName="sibTrans" presStyleLbl="sibTrans2D1" presStyleIdx="7" presStyleCnt="15"/>
      <dgm:spPr/>
    </dgm:pt>
    <dgm:pt modelId="{323B5BDE-A00D-40D1-84DA-4009C32BAA01}" type="pres">
      <dgm:prSet presAssocID="{2D34A5D7-CDDC-4EC9-BFFB-DF4BCF8E7346}" presName="child" presStyleLbl="alignAccFollowNode1" presStyleIdx="7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D7183E6F-85A8-48BE-BC55-544EC80D99E1}" type="pres">
      <dgm:prSet presAssocID="{59589C5E-747A-41E6-9199-F3C4ECE77503}" presName="sibTrans" presStyleLbl="sibTrans2D1" presStyleIdx="8" presStyleCnt="15"/>
      <dgm:spPr/>
    </dgm:pt>
    <dgm:pt modelId="{C27CDDAC-78B0-4871-856D-1D261FFB74AD}" type="pres">
      <dgm:prSet presAssocID="{488C2695-3CFB-4966-9249-67FB46879B1F}" presName="child" presStyleLbl="alignAccFollowNode1" presStyleIdx="8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5DDCA829-7D1E-496B-975D-18EA5DF9A117}" type="pres">
      <dgm:prSet presAssocID="{D5FB6A9E-6EF3-4FE4-8E42-6D16A47345F9}" presName="sibTrans" presStyleLbl="sibTrans2D1" presStyleIdx="9" presStyleCnt="15"/>
      <dgm:spPr/>
    </dgm:pt>
    <dgm:pt modelId="{BF08D6F0-9867-40C2-A172-83D1D9AD8DEA}" type="pres">
      <dgm:prSet presAssocID="{00494B4A-0923-4066-BF05-7E1B5D30C78F}" presName="child" presStyleLbl="alignAccFollowNode1" presStyleIdx="9" presStyleCnt="15" custScaleX="160836" custScaleY="150370">
        <dgm:presLayoutVars>
          <dgm:chMax val="0"/>
          <dgm:bulletEnabled val="1"/>
        </dgm:presLayoutVars>
      </dgm:prSet>
      <dgm:spPr/>
    </dgm:pt>
    <dgm:pt modelId="{10B26C82-78C0-42C4-9945-19728CA6568A}" type="pres">
      <dgm:prSet presAssocID="{33B9F6B0-FCF3-488E-A5D1-F1F64B665A58}" presName="hSp" presStyleCnt="0"/>
      <dgm:spPr/>
    </dgm:pt>
    <dgm:pt modelId="{915F7F53-009A-45F5-995D-E6B363D59BAF}" type="pres">
      <dgm:prSet presAssocID="{8E2D9446-5DAD-45D3-860C-22F4CD5B8B76}" presName="vertFlow" presStyleCnt="0"/>
      <dgm:spPr/>
    </dgm:pt>
    <dgm:pt modelId="{8B194423-F675-4F66-A49A-C9104DE0DCB3}" type="pres">
      <dgm:prSet presAssocID="{8E2D9446-5DAD-45D3-860C-22F4CD5B8B76}" presName="header" presStyleLbl="node1" presStyleIdx="2" presStyleCnt="3" custScaleX="160836" custScaleY="150370" custLinFactNeighborX="-20"/>
      <dgm:spPr/>
    </dgm:pt>
    <dgm:pt modelId="{079CE2CF-E9FB-4F94-99B2-BFDD0D717EB7}" type="pres">
      <dgm:prSet presAssocID="{24393741-6E55-412C-9873-3E425207FBA9}" presName="parTrans" presStyleLbl="sibTrans2D1" presStyleIdx="10" presStyleCnt="15"/>
      <dgm:spPr/>
    </dgm:pt>
    <dgm:pt modelId="{9611FEE5-64A4-49DC-BA23-D625841CB130}" type="pres">
      <dgm:prSet presAssocID="{E724CA9F-8C1D-43B8-AFA3-B9779C342DC2}" presName="child" presStyleLbl="alignAccFollowNode1" presStyleIdx="10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BD375B2A-0E96-4AEB-AD64-602AD8EE0FA1}" type="pres">
      <dgm:prSet presAssocID="{28884C09-91AB-48D9-B2D8-3C587F67A83E}" presName="sibTrans" presStyleLbl="sibTrans2D1" presStyleIdx="11" presStyleCnt="15"/>
      <dgm:spPr/>
    </dgm:pt>
    <dgm:pt modelId="{BD164992-8672-4133-9B58-5F92FB6096A5}" type="pres">
      <dgm:prSet presAssocID="{D783E4ED-DAB1-4D01-B56C-D70C53727204}" presName="child" presStyleLbl="alignAccFollowNode1" presStyleIdx="11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E1A204D1-80C3-4873-9D3B-9A9A8A317CAF}" type="pres">
      <dgm:prSet presAssocID="{81F7033E-29DA-4ED6-A3CD-BEB96294AA09}" presName="sibTrans" presStyleLbl="sibTrans2D1" presStyleIdx="12" presStyleCnt="15"/>
      <dgm:spPr/>
    </dgm:pt>
    <dgm:pt modelId="{91339D54-9A22-4960-8C9B-3426D892D6A8}" type="pres">
      <dgm:prSet presAssocID="{867A3174-B455-400F-971C-C72F177893EF}" presName="child" presStyleLbl="alignAccFollowNode1" presStyleIdx="12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70BAF8AF-980F-4E50-BDB2-BF918DFB0BAC}" type="pres">
      <dgm:prSet presAssocID="{F92B1D5A-E504-49BC-984B-20BA45F199E9}" presName="sibTrans" presStyleLbl="sibTrans2D1" presStyleIdx="13" presStyleCnt="15"/>
      <dgm:spPr/>
    </dgm:pt>
    <dgm:pt modelId="{F7460924-E297-4921-9333-6D2155396896}" type="pres">
      <dgm:prSet presAssocID="{642E2D85-8E39-40BF-AD55-785670D3E408}" presName="child" presStyleLbl="alignAccFollowNode1" presStyleIdx="13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D45AD2B0-B58A-43C7-93EA-EAE2E68B352F}" type="pres">
      <dgm:prSet presAssocID="{8BFED885-0CCC-4D78-84AD-C36CD0969DF3}" presName="sibTrans" presStyleLbl="sibTrans2D1" presStyleIdx="14" presStyleCnt="15"/>
      <dgm:spPr/>
    </dgm:pt>
    <dgm:pt modelId="{9AE78421-ED5F-4AF4-84BD-CEA1F3617E61}" type="pres">
      <dgm:prSet presAssocID="{315EB077-66F1-4A2E-AD93-9CA1ED28B393}" presName="child" presStyleLbl="alignAccFollowNode1" presStyleIdx="14" presStyleCnt="15" custScaleX="159655" custScaleY="150370">
        <dgm:presLayoutVars>
          <dgm:chMax val="0"/>
          <dgm:bulletEnabled val="1"/>
        </dgm:presLayoutVars>
      </dgm:prSet>
      <dgm:spPr/>
    </dgm:pt>
  </dgm:ptLst>
  <dgm:cxnLst>
    <dgm:cxn modelId="{A01EEE06-CEAA-4C0D-AF82-9CB413A16973}" type="presOf" srcId="{59589C5E-747A-41E6-9199-F3C4ECE77503}" destId="{D7183E6F-85A8-48BE-BC55-544EC80D99E1}" srcOrd="0" destOrd="0" presId="urn:microsoft.com/office/officeart/2005/8/layout/lProcess1"/>
    <dgm:cxn modelId="{3C69350A-7D1F-4F92-AEF9-F1AB0157E688}" type="presOf" srcId="{81F7033E-29DA-4ED6-A3CD-BEB96294AA09}" destId="{E1A204D1-80C3-4873-9D3B-9A9A8A317CAF}" srcOrd="0" destOrd="0" presId="urn:microsoft.com/office/officeart/2005/8/layout/lProcess1"/>
    <dgm:cxn modelId="{F14DDD19-582F-409D-83D6-371D46E6D216}" srcId="{235CEDDB-FA3A-40F5-8D38-8F41BE91B986}" destId="{599A1D54-060F-48A5-A8F8-D22D224B522B}" srcOrd="4" destOrd="0" parTransId="{DC569BB1-787E-4F71-AE26-76248FF654B5}" sibTransId="{257134ED-8BE4-4029-B61D-FDE9B6574B82}"/>
    <dgm:cxn modelId="{1ADA071C-6A7A-4A3A-BA3D-5055FDAD0D37}" type="presOf" srcId="{28884C09-91AB-48D9-B2D8-3C587F67A83E}" destId="{BD375B2A-0E96-4AEB-AD64-602AD8EE0FA1}" srcOrd="0" destOrd="0" presId="urn:microsoft.com/office/officeart/2005/8/layout/lProcess1"/>
    <dgm:cxn modelId="{C6AF081D-CB02-4843-8048-BB771C5B5889}" type="presOf" srcId="{0F6B3A91-AD4B-45B8-8869-27A0C58AE041}" destId="{B8A090BA-75A6-4AD3-A62E-D90F24273065}" srcOrd="0" destOrd="0" presId="urn:microsoft.com/office/officeart/2005/8/layout/lProcess1"/>
    <dgm:cxn modelId="{EC64161F-5859-4D45-BA70-31DBED828996}" type="presOf" srcId="{E724CA9F-8C1D-43B8-AFA3-B9779C342DC2}" destId="{9611FEE5-64A4-49DC-BA23-D625841CB130}" srcOrd="0" destOrd="0" presId="urn:microsoft.com/office/officeart/2005/8/layout/lProcess1"/>
    <dgm:cxn modelId="{CF8D1A25-BB28-4402-A646-9AE130FBA024}" type="presOf" srcId="{2D34A5D7-CDDC-4EC9-BFFB-DF4BCF8E7346}" destId="{323B5BDE-A00D-40D1-84DA-4009C32BAA01}" srcOrd="0" destOrd="0" presId="urn:microsoft.com/office/officeart/2005/8/layout/lProcess1"/>
    <dgm:cxn modelId="{FBB5462D-9D12-4900-96C1-CA95F64826F5}" srcId="{33B9F6B0-FCF3-488E-A5D1-F1F64B665A58}" destId="{00494B4A-0923-4066-BF05-7E1B5D30C78F}" srcOrd="4" destOrd="0" parTransId="{9373B07C-3B8D-4636-976B-D8091B2EBD91}" sibTransId="{C4D4958C-79F7-4876-AABB-F66D54C347AB}"/>
    <dgm:cxn modelId="{566AB431-D734-4C3B-8C12-8AD8D5E751E0}" type="presOf" srcId="{8BFED885-0CCC-4D78-84AD-C36CD0969DF3}" destId="{D45AD2B0-B58A-43C7-93EA-EAE2E68B352F}" srcOrd="0" destOrd="0" presId="urn:microsoft.com/office/officeart/2005/8/layout/lProcess1"/>
    <dgm:cxn modelId="{55E92533-0CF9-48D0-A40C-0DDA1364468D}" type="presOf" srcId="{8A346A44-1DB8-4D95-AAD5-34264FF7338F}" destId="{99B1AD8A-F1F0-4240-878A-DB8BD46D2D3B}" srcOrd="0" destOrd="0" presId="urn:microsoft.com/office/officeart/2005/8/layout/lProcess1"/>
    <dgm:cxn modelId="{B2DFE83A-6B58-452B-A68F-C1636700543A}" type="presOf" srcId="{F8663935-D96A-410C-ACE3-D1E46082BC30}" destId="{1DAB76C1-478A-4AD7-A35E-BCBA1B2B99AC}" srcOrd="0" destOrd="0" presId="urn:microsoft.com/office/officeart/2005/8/layout/lProcess1"/>
    <dgm:cxn modelId="{E14A963C-9621-4BE7-AB0E-DD75CE4DF524}" type="presOf" srcId="{488C2695-3CFB-4966-9249-67FB46879B1F}" destId="{C27CDDAC-78B0-4871-856D-1D261FFB74AD}" srcOrd="0" destOrd="0" presId="urn:microsoft.com/office/officeart/2005/8/layout/lProcess1"/>
    <dgm:cxn modelId="{00E96840-522B-4590-900E-D0F942F021FD}" type="presOf" srcId="{24393741-6E55-412C-9873-3E425207FBA9}" destId="{079CE2CF-E9FB-4F94-99B2-BFDD0D717EB7}" srcOrd="0" destOrd="0" presId="urn:microsoft.com/office/officeart/2005/8/layout/lProcess1"/>
    <dgm:cxn modelId="{61EB5540-DCC3-48C4-A39A-E3F34B6D771F}" type="presOf" srcId="{2F912F83-308D-4F91-9A37-38BEA5E303B0}" destId="{919541FD-8D1F-4C77-8364-B5312240ADB3}" srcOrd="0" destOrd="0" presId="urn:microsoft.com/office/officeart/2005/8/layout/lProcess1"/>
    <dgm:cxn modelId="{6C676861-66E3-4D31-BE47-11222EEE66CD}" type="presOf" srcId="{599A1D54-060F-48A5-A8F8-D22D224B522B}" destId="{74A2C2E9-B7F6-4B0A-9025-DB795317594F}" srcOrd="0" destOrd="0" presId="urn:microsoft.com/office/officeart/2005/8/layout/lProcess1"/>
    <dgm:cxn modelId="{F8A1ED63-C326-422B-A669-298206F8C7ED}" srcId="{8E2D9446-5DAD-45D3-860C-22F4CD5B8B76}" destId="{867A3174-B455-400F-971C-C72F177893EF}" srcOrd="2" destOrd="0" parTransId="{2C17D7EB-BC24-4F76-8E39-CB2DE1293671}" sibTransId="{F92B1D5A-E504-49BC-984B-20BA45F199E9}"/>
    <dgm:cxn modelId="{4EE74D66-8944-424E-91C7-1FC762A05FB9}" type="presOf" srcId="{8E2D9446-5DAD-45D3-860C-22F4CD5B8B76}" destId="{8B194423-F675-4F66-A49A-C9104DE0DCB3}" srcOrd="0" destOrd="0" presId="urn:microsoft.com/office/officeart/2005/8/layout/lProcess1"/>
    <dgm:cxn modelId="{B67EC166-5B9C-4B63-ADB7-63D391474CDD}" srcId="{33B9F6B0-FCF3-488E-A5D1-F1F64B665A58}" destId="{2D34A5D7-CDDC-4EC9-BFFB-DF4BCF8E7346}" srcOrd="2" destOrd="0" parTransId="{C4499367-BEB0-4284-B340-F51ED9E8BE57}" sibTransId="{59589C5E-747A-41E6-9199-F3C4ECE77503}"/>
    <dgm:cxn modelId="{19856D68-4636-4EAB-AA65-1E923FA7EC92}" srcId="{F8663935-D96A-410C-ACE3-D1E46082BC30}" destId="{8E2D9446-5DAD-45D3-860C-22F4CD5B8B76}" srcOrd="2" destOrd="0" parTransId="{9C77DF4F-7040-4048-9D9D-0D1242BA068D}" sibTransId="{9023625D-EB0B-44B6-BF55-AD1A608773E9}"/>
    <dgm:cxn modelId="{60F7B749-CD2D-4E61-9EBA-80CD0A4B0A5D}" type="presOf" srcId="{0CD6ABDC-ECC7-4CBB-968C-E9D7CAA80140}" destId="{9B7F5CE9-987A-46B4-BEA1-BFF26B3B84E4}" srcOrd="0" destOrd="0" presId="urn:microsoft.com/office/officeart/2005/8/layout/lProcess1"/>
    <dgm:cxn modelId="{0ACDD449-BCFC-493A-AE75-3C6D12003362}" srcId="{F8663935-D96A-410C-ACE3-D1E46082BC30}" destId="{33B9F6B0-FCF3-488E-A5D1-F1F64B665A58}" srcOrd="1" destOrd="0" parTransId="{76BD8399-490D-4187-B56D-5355ABECBD77}" sibTransId="{6CD10F9A-C7C0-4818-BF87-2711CCD30439}"/>
    <dgm:cxn modelId="{06FA936B-8E4C-4C47-B36D-927441C6C4F7}" srcId="{33B9F6B0-FCF3-488E-A5D1-F1F64B665A58}" destId="{488C2695-3CFB-4966-9249-67FB46879B1F}" srcOrd="3" destOrd="0" parTransId="{73FBAEF2-4C90-45B1-85FA-C01C1D2AB9B3}" sibTransId="{D5FB6A9E-6EF3-4FE4-8E42-6D16A47345F9}"/>
    <dgm:cxn modelId="{8E74B64B-2B35-40CA-AAD1-2DFE5CC5A097}" type="presOf" srcId="{235CEDDB-FA3A-40F5-8D38-8F41BE91B986}" destId="{C74C7672-D15D-4599-8594-6E78B771BBAD}" srcOrd="0" destOrd="0" presId="urn:microsoft.com/office/officeart/2005/8/layout/lProcess1"/>
    <dgm:cxn modelId="{3B9C086F-1871-4D20-B2D8-668D389D3F52}" type="presOf" srcId="{C644A578-FFB3-4A62-B5DD-6B6E793522BD}" destId="{46006687-A9AF-4860-88C3-93BC56A7DF70}" srcOrd="0" destOrd="0" presId="urn:microsoft.com/office/officeart/2005/8/layout/lProcess1"/>
    <dgm:cxn modelId="{6EED0E52-C993-4A29-8701-3D1144E0118D}" srcId="{235CEDDB-FA3A-40F5-8D38-8F41BE91B986}" destId="{C39A1FA8-94DA-488A-999F-2EEACD60DC69}" srcOrd="3" destOrd="0" parTransId="{6B7AC383-AEFD-4A48-A9C5-B3ABE43489EC}" sibTransId="{A43C34E4-30CB-4B9E-894B-D12DE335373F}"/>
    <dgm:cxn modelId="{ACBB6D52-8EC9-47EC-B396-5385DCDCC927}" type="presOf" srcId="{315EB077-66F1-4A2E-AD93-9CA1ED28B393}" destId="{9AE78421-ED5F-4AF4-84BD-CEA1F3617E61}" srcOrd="0" destOrd="0" presId="urn:microsoft.com/office/officeart/2005/8/layout/lProcess1"/>
    <dgm:cxn modelId="{169DF472-B2ED-4C8F-A996-F155D8F040A6}" type="presOf" srcId="{642E2D85-8E39-40BF-AD55-785670D3E408}" destId="{F7460924-E297-4921-9333-6D2155396896}" srcOrd="0" destOrd="0" presId="urn:microsoft.com/office/officeart/2005/8/layout/lProcess1"/>
    <dgm:cxn modelId="{3BA91653-31CE-4A4E-B3B7-B53E44D420B8}" srcId="{8E2D9446-5DAD-45D3-860C-22F4CD5B8B76}" destId="{D783E4ED-DAB1-4D01-B56C-D70C53727204}" srcOrd="1" destOrd="0" parTransId="{D6ACA672-7A16-410A-9AF6-A7A232C5C529}" sibTransId="{81F7033E-29DA-4ED6-A3CD-BEB96294AA09}"/>
    <dgm:cxn modelId="{1EBED153-1D15-4B43-AEAB-675D83C50042}" type="presOf" srcId="{00494B4A-0923-4066-BF05-7E1B5D30C78F}" destId="{BF08D6F0-9867-40C2-A172-83D1D9AD8DEA}" srcOrd="0" destOrd="0" presId="urn:microsoft.com/office/officeart/2005/8/layout/lProcess1"/>
    <dgm:cxn modelId="{EB55225A-8293-4B4D-8DA1-429C463E8AE3}" type="presOf" srcId="{867A3174-B455-400F-971C-C72F177893EF}" destId="{91339D54-9A22-4960-8C9B-3426D892D6A8}" srcOrd="0" destOrd="0" presId="urn:microsoft.com/office/officeart/2005/8/layout/lProcess1"/>
    <dgm:cxn modelId="{D999BF8B-8B3D-4881-8A47-4B7534B0BA82}" type="presOf" srcId="{44007EB0-4ED0-480C-871D-C286E0A2E333}" destId="{FFC43623-02E1-43B5-8CEE-676ACFABCEA7}" srcOrd="0" destOrd="0" presId="urn:microsoft.com/office/officeart/2005/8/layout/lProcess1"/>
    <dgm:cxn modelId="{4BC9E18B-3C0B-4F8C-BDE8-17A39500AD64}" type="presOf" srcId="{D783E4ED-DAB1-4D01-B56C-D70C53727204}" destId="{BD164992-8672-4133-9B58-5F92FB6096A5}" srcOrd="0" destOrd="0" presId="urn:microsoft.com/office/officeart/2005/8/layout/lProcess1"/>
    <dgm:cxn modelId="{18089D98-8B8C-4733-ABB6-99C996090C8C}" type="presOf" srcId="{C39A1FA8-94DA-488A-999F-2EEACD60DC69}" destId="{FD4176F4-ABF5-460C-826E-9FC37D80894E}" srcOrd="0" destOrd="0" presId="urn:microsoft.com/office/officeart/2005/8/layout/lProcess1"/>
    <dgm:cxn modelId="{732676A5-ED54-4033-B00B-BE5FA8C01D1E}" srcId="{F8663935-D96A-410C-ACE3-D1E46082BC30}" destId="{235CEDDB-FA3A-40F5-8D38-8F41BE91B986}" srcOrd="0" destOrd="0" parTransId="{717E700D-C62F-44A0-A313-134732222741}" sibTransId="{6DACD7B9-5494-4687-BDF4-A3BC43BDB030}"/>
    <dgm:cxn modelId="{3388E1B2-7D3C-4A97-8F49-3FA00FEAF582}" type="presOf" srcId="{E70C7EF7-F221-498A-B807-5062D610ED79}" destId="{68829335-7832-4B97-B6D3-6A1C43A2E3E9}" srcOrd="0" destOrd="0" presId="urn:microsoft.com/office/officeart/2005/8/layout/lProcess1"/>
    <dgm:cxn modelId="{355DEAB3-5DCE-4470-BE47-4C6BE8C18A82}" srcId="{33B9F6B0-FCF3-488E-A5D1-F1F64B665A58}" destId="{C644A578-FFB3-4A62-B5DD-6B6E793522BD}" srcOrd="1" destOrd="0" parTransId="{E87ED1D9-20AB-4463-B4D4-D3585D77DA72}" sibTransId="{E70C7EF7-F221-498A-B807-5062D610ED79}"/>
    <dgm:cxn modelId="{72AAD6BA-A118-458E-BB9F-08EBF001C31E}" type="presOf" srcId="{BB55D353-6C3D-4343-BC1E-60BC0753D672}" destId="{C2DC8664-761E-42A7-85E4-2D573AC92365}" srcOrd="0" destOrd="0" presId="urn:microsoft.com/office/officeart/2005/8/layout/lProcess1"/>
    <dgm:cxn modelId="{80162FBE-AD43-4C34-9C88-933B9A34682A}" srcId="{235CEDDB-FA3A-40F5-8D38-8F41BE91B986}" destId="{0CD6ABDC-ECC7-4CBB-968C-E9D7CAA80140}" srcOrd="2" destOrd="0" parTransId="{55EB6CEF-C546-49B1-A89A-4250A5F2788F}" sibTransId="{0F6B3A91-AD4B-45B8-8869-27A0C58AE041}"/>
    <dgm:cxn modelId="{806E69C0-F7E0-4793-A236-690433E63F42}" srcId="{8E2D9446-5DAD-45D3-860C-22F4CD5B8B76}" destId="{E724CA9F-8C1D-43B8-AFA3-B9779C342DC2}" srcOrd="0" destOrd="0" parTransId="{24393741-6E55-412C-9873-3E425207FBA9}" sibTransId="{28884C09-91AB-48D9-B2D8-3C587F67A83E}"/>
    <dgm:cxn modelId="{878F5FC3-30EA-4765-B9C1-2F0AA89D23EB}" type="presOf" srcId="{C64D4045-BDB9-410D-9525-55D260A4E54B}" destId="{838BDD18-A380-4671-BE59-8C44B059EA97}" srcOrd="0" destOrd="0" presId="urn:microsoft.com/office/officeart/2005/8/layout/lProcess1"/>
    <dgm:cxn modelId="{97FAEEC8-D398-408E-AA4A-B45F96415014}" type="presOf" srcId="{C2822052-327C-4D9A-AFEE-0469F9D38E1A}" destId="{2A7AE6CD-4C59-45A7-BC0B-CEE29F3FC166}" srcOrd="0" destOrd="0" presId="urn:microsoft.com/office/officeart/2005/8/layout/lProcess1"/>
    <dgm:cxn modelId="{5DA944C9-9DFA-4777-BDBB-D596AEA1878C}" srcId="{235CEDDB-FA3A-40F5-8D38-8F41BE91B986}" destId="{BB55D353-6C3D-4343-BC1E-60BC0753D672}" srcOrd="1" destOrd="0" parTransId="{A36F8871-18DC-47EA-88A4-A86A27882C45}" sibTransId="{B9C0413C-D5C7-45F3-B560-FB20B4AA6BDE}"/>
    <dgm:cxn modelId="{508404CC-FB48-426C-99EF-8C19B232357E}" type="presOf" srcId="{F92B1D5A-E504-49BC-984B-20BA45F199E9}" destId="{70BAF8AF-980F-4E50-BDB2-BF918DFB0BAC}" srcOrd="0" destOrd="0" presId="urn:microsoft.com/office/officeart/2005/8/layout/lProcess1"/>
    <dgm:cxn modelId="{775B9BD3-E171-4D36-B0C8-3DDCEF61C9BA}" srcId="{8E2D9446-5DAD-45D3-860C-22F4CD5B8B76}" destId="{642E2D85-8E39-40BF-AD55-785670D3E408}" srcOrd="3" destOrd="0" parTransId="{E754FFDB-2C03-46FB-BF3A-3293955EB39A}" sibTransId="{8BFED885-0CCC-4D78-84AD-C36CD0969DF3}"/>
    <dgm:cxn modelId="{0AC002D8-5ACB-46B8-8259-5ED69E1E166D}" srcId="{235CEDDB-FA3A-40F5-8D38-8F41BE91B986}" destId="{44007EB0-4ED0-480C-871D-C286E0A2E333}" srcOrd="0" destOrd="0" parTransId="{C64D4045-BDB9-410D-9525-55D260A4E54B}" sibTransId="{C2822052-327C-4D9A-AFEE-0469F9D38E1A}"/>
    <dgm:cxn modelId="{1DC473DF-37C6-442B-80D5-018D1F5D64C8}" srcId="{8E2D9446-5DAD-45D3-860C-22F4CD5B8B76}" destId="{315EB077-66F1-4A2E-AD93-9CA1ED28B393}" srcOrd="4" destOrd="0" parTransId="{976400D2-1CA6-4A31-9E94-5EEE2107BB18}" sibTransId="{9F67B96F-7335-4838-8937-DA133DAE356D}"/>
    <dgm:cxn modelId="{7A2259E4-47FA-4860-93FD-5905359FD713}" type="presOf" srcId="{B9C0413C-D5C7-45F3-B560-FB20B4AA6BDE}" destId="{5DAA3928-3C4D-49B7-94D5-9B3F47F50352}" srcOrd="0" destOrd="0" presId="urn:microsoft.com/office/officeart/2005/8/layout/lProcess1"/>
    <dgm:cxn modelId="{962E7BEA-C19D-41F2-8E94-15B41E804602}" type="presOf" srcId="{DCE9C5FE-1661-49DD-AE02-95BB12FD8262}" destId="{3B11BA04-47CC-4BD4-91A8-63F089D94D73}" srcOrd="0" destOrd="0" presId="urn:microsoft.com/office/officeart/2005/8/layout/lProcess1"/>
    <dgm:cxn modelId="{799E2CF9-2460-45DF-A26A-E3BB4A1FC21E}" type="presOf" srcId="{D5FB6A9E-6EF3-4FE4-8E42-6D16A47345F9}" destId="{5DDCA829-7D1E-496B-975D-18EA5DF9A117}" srcOrd="0" destOrd="0" presId="urn:microsoft.com/office/officeart/2005/8/layout/lProcess1"/>
    <dgm:cxn modelId="{EAB285FB-D07B-4890-AC7E-7975940008DE}" type="presOf" srcId="{33B9F6B0-FCF3-488E-A5D1-F1F64B665A58}" destId="{F13280AA-1FC2-4B07-B0DD-FC31BF933A43}" srcOrd="0" destOrd="0" presId="urn:microsoft.com/office/officeart/2005/8/layout/lProcess1"/>
    <dgm:cxn modelId="{B724E8FC-1EE6-49E5-BFDA-9045011B4D11}" type="presOf" srcId="{A43C34E4-30CB-4B9E-894B-D12DE335373F}" destId="{756F3DF9-7BCA-441C-B98E-43CEEBFCA25A}" srcOrd="0" destOrd="0" presId="urn:microsoft.com/office/officeart/2005/8/layout/lProcess1"/>
    <dgm:cxn modelId="{FE8843FE-C6E0-452C-85BA-8C7DCA5C0F46}" srcId="{33B9F6B0-FCF3-488E-A5D1-F1F64B665A58}" destId="{DCE9C5FE-1661-49DD-AE02-95BB12FD8262}" srcOrd="0" destOrd="0" parTransId="{2F912F83-308D-4F91-9A37-38BEA5E303B0}" sibTransId="{8A346A44-1DB8-4D95-AAD5-34264FF7338F}"/>
    <dgm:cxn modelId="{5B710BA0-F4D7-4844-87B8-B2E2C93E33CF}" type="presParOf" srcId="{1DAB76C1-478A-4AD7-A35E-BCBA1B2B99AC}" destId="{31C30EC8-FC72-484F-B679-89A724F54FAE}" srcOrd="0" destOrd="0" presId="urn:microsoft.com/office/officeart/2005/8/layout/lProcess1"/>
    <dgm:cxn modelId="{022A0E09-7D41-405E-8B26-7BA2B031853D}" type="presParOf" srcId="{31C30EC8-FC72-484F-B679-89A724F54FAE}" destId="{C74C7672-D15D-4599-8594-6E78B771BBAD}" srcOrd="0" destOrd="0" presId="urn:microsoft.com/office/officeart/2005/8/layout/lProcess1"/>
    <dgm:cxn modelId="{0B35669A-68FA-4A48-8EE8-3DEC41CD2E7E}" type="presParOf" srcId="{31C30EC8-FC72-484F-B679-89A724F54FAE}" destId="{838BDD18-A380-4671-BE59-8C44B059EA97}" srcOrd="1" destOrd="0" presId="urn:microsoft.com/office/officeart/2005/8/layout/lProcess1"/>
    <dgm:cxn modelId="{8DED3B29-1F16-444B-AD92-99F9BA647E4D}" type="presParOf" srcId="{31C30EC8-FC72-484F-B679-89A724F54FAE}" destId="{FFC43623-02E1-43B5-8CEE-676ACFABCEA7}" srcOrd="2" destOrd="0" presId="urn:microsoft.com/office/officeart/2005/8/layout/lProcess1"/>
    <dgm:cxn modelId="{0A1E70E7-8417-4D7C-AAB3-C1963E75B4E9}" type="presParOf" srcId="{31C30EC8-FC72-484F-B679-89A724F54FAE}" destId="{2A7AE6CD-4C59-45A7-BC0B-CEE29F3FC166}" srcOrd="3" destOrd="0" presId="urn:microsoft.com/office/officeart/2005/8/layout/lProcess1"/>
    <dgm:cxn modelId="{5865178A-301D-4F1B-80E8-0DDF765C5F5E}" type="presParOf" srcId="{31C30EC8-FC72-484F-B679-89A724F54FAE}" destId="{C2DC8664-761E-42A7-85E4-2D573AC92365}" srcOrd="4" destOrd="0" presId="urn:microsoft.com/office/officeart/2005/8/layout/lProcess1"/>
    <dgm:cxn modelId="{E7A4B76D-6083-4F59-A79B-C54E30DCA42D}" type="presParOf" srcId="{31C30EC8-FC72-484F-B679-89A724F54FAE}" destId="{5DAA3928-3C4D-49B7-94D5-9B3F47F50352}" srcOrd="5" destOrd="0" presId="urn:microsoft.com/office/officeart/2005/8/layout/lProcess1"/>
    <dgm:cxn modelId="{C2BBB119-71E9-444C-95BA-208C38C643BF}" type="presParOf" srcId="{31C30EC8-FC72-484F-B679-89A724F54FAE}" destId="{9B7F5CE9-987A-46B4-BEA1-BFF26B3B84E4}" srcOrd="6" destOrd="0" presId="urn:microsoft.com/office/officeart/2005/8/layout/lProcess1"/>
    <dgm:cxn modelId="{CABD4BFD-C77E-433D-821C-9E8E0DAB025D}" type="presParOf" srcId="{31C30EC8-FC72-484F-B679-89A724F54FAE}" destId="{B8A090BA-75A6-4AD3-A62E-D90F24273065}" srcOrd="7" destOrd="0" presId="urn:microsoft.com/office/officeart/2005/8/layout/lProcess1"/>
    <dgm:cxn modelId="{1D15FE2E-2DEE-4E3C-9DCC-29F3A42093C0}" type="presParOf" srcId="{31C30EC8-FC72-484F-B679-89A724F54FAE}" destId="{FD4176F4-ABF5-460C-826E-9FC37D80894E}" srcOrd="8" destOrd="0" presId="urn:microsoft.com/office/officeart/2005/8/layout/lProcess1"/>
    <dgm:cxn modelId="{8C1AC537-3C86-42FE-A94B-ED158C01C17C}" type="presParOf" srcId="{31C30EC8-FC72-484F-B679-89A724F54FAE}" destId="{756F3DF9-7BCA-441C-B98E-43CEEBFCA25A}" srcOrd="9" destOrd="0" presId="urn:microsoft.com/office/officeart/2005/8/layout/lProcess1"/>
    <dgm:cxn modelId="{878B556E-69C6-48DE-8CC0-0FFA4BC7FC8C}" type="presParOf" srcId="{31C30EC8-FC72-484F-B679-89A724F54FAE}" destId="{74A2C2E9-B7F6-4B0A-9025-DB795317594F}" srcOrd="10" destOrd="0" presId="urn:microsoft.com/office/officeart/2005/8/layout/lProcess1"/>
    <dgm:cxn modelId="{1BD00A9B-4177-4528-A800-E6CF979E1872}" type="presParOf" srcId="{1DAB76C1-478A-4AD7-A35E-BCBA1B2B99AC}" destId="{021CD98D-3644-4BBE-8A29-148DE2A86877}" srcOrd="1" destOrd="0" presId="urn:microsoft.com/office/officeart/2005/8/layout/lProcess1"/>
    <dgm:cxn modelId="{82581460-4D82-4B02-93E5-D75B287940EE}" type="presParOf" srcId="{1DAB76C1-478A-4AD7-A35E-BCBA1B2B99AC}" destId="{E9B47CD1-A9DB-4450-BCC6-A229A491D9ED}" srcOrd="2" destOrd="0" presId="urn:microsoft.com/office/officeart/2005/8/layout/lProcess1"/>
    <dgm:cxn modelId="{BDE3AFF5-977E-492A-B8F2-7F5BE76AE9F0}" type="presParOf" srcId="{E9B47CD1-A9DB-4450-BCC6-A229A491D9ED}" destId="{F13280AA-1FC2-4B07-B0DD-FC31BF933A43}" srcOrd="0" destOrd="0" presId="urn:microsoft.com/office/officeart/2005/8/layout/lProcess1"/>
    <dgm:cxn modelId="{39452593-D61A-4DA4-ACA8-FDA4E930DC55}" type="presParOf" srcId="{E9B47CD1-A9DB-4450-BCC6-A229A491D9ED}" destId="{919541FD-8D1F-4C77-8364-B5312240ADB3}" srcOrd="1" destOrd="0" presId="urn:microsoft.com/office/officeart/2005/8/layout/lProcess1"/>
    <dgm:cxn modelId="{1CFD13A5-6790-4D0F-913B-67B7FDA7DE21}" type="presParOf" srcId="{E9B47CD1-A9DB-4450-BCC6-A229A491D9ED}" destId="{3B11BA04-47CC-4BD4-91A8-63F089D94D73}" srcOrd="2" destOrd="0" presId="urn:microsoft.com/office/officeart/2005/8/layout/lProcess1"/>
    <dgm:cxn modelId="{8A240DD7-D1FD-4457-BD83-7C313C5057DF}" type="presParOf" srcId="{E9B47CD1-A9DB-4450-BCC6-A229A491D9ED}" destId="{99B1AD8A-F1F0-4240-878A-DB8BD46D2D3B}" srcOrd="3" destOrd="0" presId="urn:microsoft.com/office/officeart/2005/8/layout/lProcess1"/>
    <dgm:cxn modelId="{5E6CFB28-BA17-4AB6-B285-4BC38CBB0697}" type="presParOf" srcId="{E9B47CD1-A9DB-4450-BCC6-A229A491D9ED}" destId="{46006687-A9AF-4860-88C3-93BC56A7DF70}" srcOrd="4" destOrd="0" presId="urn:microsoft.com/office/officeart/2005/8/layout/lProcess1"/>
    <dgm:cxn modelId="{1CBD2655-7361-4660-A913-C5299EF280EB}" type="presParOf" srcId="{E9B47CD1-A9DB-4450-BCC6-A229A491D9ED}" destId="{68829335-7832-4B97-B6D3-6A1C43A2E3E9}" srcOrd="5" destOrd="0" presId="urn:microsoft.com/office/officeart/2005/8/layout/lProcess1"/>
    <dgm:cxn modelId="{69D1E825-D90B-449F-876E-1F236CAE17AC}" type="presParOf" srcId="{E9B47CD1-A9DB-4450-BCC6-A229A491D9ED}" destId="{323B5BDE-A00D-40D1-84DA-4009C32BAA01}" srcOrd="6" destOrd="0" presId="urn:microsoft.com/office/officeart/2005/8/layout/lProcess1"/>
    <dgm:cxn modelId="{8CA962C0-A782-4ECD-A83E-8E17A0220212}" type="presParOf" srcId="{E9B47CD1-A9DB-4450-BCC6-A229A491D9ED}" destId="{D7183E6F-85A8-48BE-BC55-544EC80D99E1}" srcOrd="7" destOrd="0" presId="urn:microsoft.com/office/officeart/2005/8/layout/lProcess1"/>
    <dgm:cxn modelId="{1BF2FDBB-4798-422C-B0AC-655CC02A07F2}" type="presParOf" srcId="{E9B47CD1-A9DB-4450-BCC6-A229A491D9ED}" destId="{C27CDDAC-78B0-4871-856D-1D261FFB74AD}" srcOrd="8" destOrd="0" presId="urn:microsoft.com/office/officeart/2005/8/layout/lProcess1"/>
    <dgm:cxn modelId="{DD7E466B-CEC6-4721-BE22-6B3F70C77831}" type="presParOf" srcId="{E9B47CD1-A9DB-4450-BCC6-A229A491D9ED}" destId="{5DDCA829-7D1E-496B-975D-18EA5DF9A117}" srcOrd="9" destOrd="0" presId="urn:microsoft.com/office/officeart/2005/8/layout/lProcess1"/>
    <dgm:cxn modelId="{C0C1A340-3636-40F1-8935-A025ACB2A227}" type="presParOf" srcId="{E9B47CD1-A9DB-4450-BCC6-A229A491D9ED}" destId="{BF08D6F0-9867-40C2-A172-83D1D9AD8DEA}" srcOrd="10" destOrd="0" presId="urn:microsoft.com/office/officeart/2005/8/layout/lProcess1"/>
    <dgm:cxn modelId="{05684E3D-F5D3-4A40-99D5-D343B11FD0C8}" type="presParOf" srcId="{1DAB76C1-478A-4AD7-A35E-BCBA1B2B99AC}" destId="{10B26C82-78C0-42C4-9945-19728CA6568A}" srcOrd="3" destOrd="0" presId="urn:microsoft.com/office/officeart/2005/8/layout/lProcess1"/>
    <dgm:cxn modelId="{ECB3ED4E-8FF4-4BBB-BD4A-BF5F8647924B}" type="presParOf" srcId="{1DAB76C1-478A-4AD7-A35E-BCBA1B2B99AC}" destId="{915F7F53-009A-45F5-995D-E6B363D59BAF}" srcOrd="4" destOrd="0" presId="urn:microsoft.com/office/officeart/2005/8/layout/lProcess1"/>
    <dgm:cxn modelId="{780BC602-4D16-4971-AEAA-04A2909960B7}" type="presParOf" srcId="{915F7F53-009A-45F5-995D-E6B363D59BAF}" destId="{8B194423-F675-4F66-A49A-C9104DE0DCB3}" srcOrd="0" destOrd="0" presId="urn:microsoft.com/office/officeart/2005/8/layout/lProcess1"/>
    <dgm:cxn modelId="{26B6007E-0114-40CE-ABA8-A16C91FE2BA2}" type="presParOf" srcId="{915F7F53-009A-45F5-995D-E6B363D59BAF}" destId="{079CE2CF-E9FB-4F94-99B2-BFDD0D717EB7}" srcOrd="1" destOrd="0" presId="urn:microsoft.com/office/officeart/2005/8/layout/lProcess1"/>
    <dgm:cxn modelId="{A40CF00B-E721-4071-8F37-3A1C1E5FB4E6}" type="presParOf" srcId="{915F7F53-009A-45F5-995D-E6B363D59BAF}" destId="{9611FEE5-64A4-49DC-BA23-D625841CB130}" srcOrd="2" destOrd="0" presId="urn:microsoft.com/office/officeart/2005/8/layout/lProcess1"/>
    <dgm:cxn modelId="{E116B4B9-3F3D-45F1-BB75-FBD9B4D4D0F3}" type="presParOf" srcId="{915F7F53-009A-45F5-995D-E6B363D59BAF}" destId="{BD375B2A-0E96-4AEB-AD64-602AD8EE0FA1}" srcOrd="3" destOrd="0" presId="urn:microsoft.com/office/officeart/2005/8/layout/lProcess1"/>
    <dgm:cxn modelId="{FB96D49F-FC66-4DDA-93AC-DE38F927B9AD}" type="presParOf" srcId="{915F7F53-009A-45F5-995D-E6B363D59BAF}" destId="{BD164992-8672-4133-9B58-5F92FB6096A5}" srcOrd="4" destOrd="0" presId="urn:microsoft.com/office/officeart/2005/8/layout/lProcess1"/>
    <dgm:cxn modelId="{180690AE-B7C3-4A97-A54E-5507AB33FF51}" type="presParOf" srcId="{915F7F53-009A-45F5-995D-E6B363D59BAF}" destId="{E1A204D1-80C3-4873-9D3B-9A9A8A317CAF}" srcOrd="5" destOrd="0" presId="urn:microsoft.com/office/officeart/2005/8/layout/lProcess1"/>
    <dgm:cxn modelId="{01D3E7EA-9679-4341-A862-DEAF332A87B8}" type="presParOf" srcId="{915F7F53-009A-45F5-995D-E6B363D59BAF}" destId="{91339D54-9A22-4960-8C9B-3426D892D6A8}" srcOrd="6" destOrd="0" presId="urn:microsoft.com/office/officeart/2005/8/layout/lProcess1"/>
    <dgm:cxn modelId="{86823127-F98B-42F6-891D-E4EB5CA71672}" type="presParOf" srcId="{915F7F53-009A-45F5-995D-E6B363D59BAF}" destId="{70BAF8AF-980F-4E50-BDB2-BF918DFB0BAC}" srcOrd="7" destOrd="0" presId="urn:microsoft.com/office/officeart/2005/8/layout/lProcess1"/>
    <dgm:cxn modelId="{2C904CBA-0BE5-475A-A03F-34B9387B0EF1}" type="presParOf" srcId="{915F7F53-009A-45F5-995D-E6B363D59BAF}" destId="{F7460924-E297-4921-9333-6D2155396896}" srcOrd="8" destOrd="0" presId="urn:microsoft.com/office/officeart/2005/8/layout/lProcess1"/>
    <dgm:cxn modelId="{58B8B911-6365-4ADC-AE62-15943AB0D19A}" type="presParOf" srcId="{915F7F53-009A-45F5-995D-E6B363D59BAF}" destId="{D45AD2B0-B58A-43C7-93EA-EAE2E68B352F}" srcOrd="9" destOrd="0" presId="urn:microsoft.com/office/officeart/2005/8/layout/lProcess1"/>
    <dgm:cxn modelId="{DB0F6F64-ACDC-457F-AFFA-EE9B24F5C63E}" type="presParOf" srcId="{915F7F53-009A-45F5-995D-E6B363D59BAF}" destId="{9AE78421-ED5F-4AF4-84BD-CEA1F3617E61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CF35B7-F567-40FD-8BAE-5CA0FFE7A61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00FF2F-2D74-4A91-AD40-408AD9855BC4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Wydłużysz życie</a:t>
          </a:r>
        </a:p>
      </dgm:t>
    </dgm:pt>
    <dgm:pt modelId="{B37B8E5E-70AA-4988-BC04-C8CDA051B317}" type="parTrans" cxnId="{97CB5C9D-701A-432A-8BAF-976ADAA972A5}">
      <dgm:prSet/>
      <dgm:spPr/>
      <dgm:t>
        <a:bodyPr/>
        <a:lstStyle/>
        <a:p>
          <a:endParaRPr lang="pl-PL"/>
        </a:p>
      </dgm:t>
    </dgm:pt>
    <dgm:pt modelId="{0D21DCE4-A59D-47C8-83F4-E5A1D3D42E5F}" type="sibTrans" cxnId="{97CB5C9D-701A-432A-8BAF-976ADAA972A5}">
      <dgm:prSet/>
      <dgm:spPr/>
      <dgm:t>
        <a:bodyPr/>
        <a:lstStyle/>
        <a:p>
          <a:endParaRPr lang="pl-PL"/>
        </a:p>
      </dgm:t>
    </dgm:pt>
    <dgm:pt modelId="{226CDA38-12EC-43D1-93E9-E1D0EF7C7D49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Oszczędzisz</a:t>
          </a:r>
        </a:p>
      </dgm:t>
    </dgm:pt>
    <dgm:pt modelId="{12AC7A46-2C09-4499-9ECB-BD7261B08A4A}" type="parTrans" cxnId="{562E4AF4-178F-45B4-9C97-4F1349CCA335}">
      <dgm:prSet/>
      <dgm:spPr/>
      <dgm:t>
        <a:bodyPr/>
        <a:lstStyle/>
        <a:p>
          <a:endParaRPr lang="pl-PL"/>
        </a:p>
      </dgm:t>
    </dgm:pt>
    <dgm:pt modelId="{057D6EB4-7858-4D90-8B65-A0A93B60FD06}" type="sibTrans" cxnId="{562E4AF4-178F-45B4-9C97-4F1349CCA335}">
      <dgm:prSet/>
      <dgm:spPr/>
      <dgm:t>
        <a:bodyPr/>
        <a:lstStyle/>
        <a:p>
          <a:endParaRPr lang="pl-PL"/>
        </a:p>
      </dgm:t>
    </dgm:pt>
    <dgm:pt modelId="{1B69C0DD-CB34-4497-A5AC-8FF38F7BE328}">
      <dgm:prSet phldrT="[Tekst]" custT="1"/>
      <dgm:spPr/>
      <dgm:t>
        <a:bodyPr/>
        <a:lstStyle/>
        <a:p>
          <a:pPr marL="534988" indent="-174625"/>
          <a:r>
            <a:rPr lang="pl-PL" sz="1600" dirty="0"/>
            <a:t>Dodatkowe wakacje </a:t>
          </a:r>
          <a:r>
            <a:rPr lang="pl-PL" sz="1600" dirty="0" err="1"/>
            <a:t>all</a:t>
          </a:r>
          <a:r>
            <a:rPr lang="pl-PL" sz="1600"/>
            <a:t> inclusive </a:t>
          </a:r>
          <a:r>
            <a:rPr lang="pl-PL" sz="1600" dirty="0"/>
            <a:t>w roku</a:t>
          </a:r>
        </a:p>
      </dgm:t>
    </dgm:pt>
    <dgm:pt modelId="{B2E3E69E-7944-49E9-832F-A198F69E4A9A}" type="parTrans" cxnId="{95DBDE48-A9A7-4B4A-BB6E-A23E751D3E1A}">
      <dgm:prSet/>
      <dgm:spPr/>
      <dgm:t>
        <a:bodyPr/>
        <a:lstStyle/>
        <a:p>
          <a:endParaRPr lang="pl-PL"/>
        </a:p>
      </dgm:t>
    </dgm:pt>
    <dgm:pt modelId="{38200987-C86B-45A7-9F77-0B324366F326}" type="sibTrans" cxnId="{95DBDE48-A9A7-4B4A-BB6E-A23E751D3E1A}">
      <dgm:prSet/>
      <dgm:spPr/>
      <dgm:t>
        <a:bodyPr/>
        <a:lstStyle/>
        <a:p>
          <a:endParaRPr lang="pl-PL"/>
        </a:p>
      </dgm:t>
    </dgm:pt>
    <dgm:pt modelId="{1B9EEAF8-BD64-4E51-AF94-426DCBFC29B3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Poprawisz stan środowiska</a:t>
          </a:r>
        </a:p>
      </dgm:t>
    </dgm:pt>
    <dgm:pt modelId="{7DD94EAA-A0C4-4ADD-9B05-CFDE1B644490}" type="parTrans" cxnId="{A6208F6B-614A-41DD-BA52-E146032DDA63}">
      <dgm:prSet/>
      <dgm:spPr/>
      <dgm:t>
        <a:bodyPr/>
        <a:lstStyle/>
        <a:p>
          <a:endParaRPr lang="pl-PL"/>
        </a:p>
      </dgm:t>
    </dgm:pt>
    <dgm:pt modelId="{C8A3DA94-E52A-4935-8AD1-3D17EF99D7C6}" type="sibTrans" cxnId="{A6208F6B-614A-41DD-BA52-E146032DDA63}">
      <dgm:prSet/>
      <dgm:spPr/>
      <dgm:t>
        <a:bodyPr/>
        <a:lstStyle/>
        <a:p>
          <a:endParaRPr lang="pl-PL"/>
        </a:p>
      </dgm:t>
    </dgm:pt>
    <dgm:pt modelId="{0FF8CD47-34AF-4E77-82E6-45F8F4DFA6DD}">
      <dgm:prSet phldrT="[Tekst]" custT="1"/>
      <dgm:spPr/>
      <dgm:t>
        <a:bodyPr/>
        <a:lstStyle/>
        <a:p>
          <a:pPr marL="534988" indent="-174625" algn="l">
            <a:spcAft>
              <a:spcPts val="0"/>
            </a:spcAft>
          </a:pPr>
          <a:r>
            <a:rPr lang="pl-PL" sz="1600" dirty="0"/>
            <a:t>Przejrzyste powietrze, widok </a:t>
          </a:r>
          <a:br>
            <a:rPr lang="pl-PL" sz="1600" dirty="0"/>
          </a:br>
          <a:r>
            <a:rPr lang="pl-PL" sz="1600" dirty="0"/>
            <a:t>aż po horyzont</a:t>
          </a:r>
        </a:p>
      </dgm:t>
    </dgm:pt>
    <dgm:pt modelId="{EDE3636C-32BE-451B-BE5E-EAFF0EAB5E1E}" type="parTrans" cxnId="{8F2A9494-D087-4092-AC8D-411647B7F60A}">
      <dgm:prSet/>
      <dgm:spPr/>
      <dgm:t>
        <a:bodyPr/>
        <a:lstStyle/>
        <a:p>
          <a:endParaRPr lang="pl-PL"/>
        </a:p>
      </dgm:t>
    </dgm:pt>
    <dgm:pt modelId="{7674561F-5ABD-4F6A-9526-125BA5FFEC6D}" type="sibTrans" cxnId="{8F2A9494-D087-4092-AC8D-411647B7F60A}">
      <dgm:prSet/>
      <dgm:spPr/>
      <dgm:t>
        <a:bodyPr/>
        <a:lstStyle/>
        <a:p>
          <a:endParaRPr lang="pl-PL"/>
        </a:p>
      </dgm:t>
    </dgm:pt>
    <dgm:pt modelId="{E0A43100-7F91-4FFE-AAB9-49A0CEF8825A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Poprawisz swoje zdrowie</a:t>
          </a:r>
        </a:p>
      </dgm:t>
    </dgm:pt>
    <dgm:pt modelId="{7B1C9AFB-B01C-4F2A-A759-DDCD02AF7206}" type="parTrans" cxnId="{4C05C5D8-A736-4577-A53A-28D83544F428}">
      <dgm:prSet/>
      <dgm:spPr/>
      <dgm:t>
        <a:bodyPr/>
        <a:lstStyle/>
        <a:p>
          <a:endParaRPr lang="pl-PL"/>
        </a:p>
      </dgm:t>
    </dgm:pt>
    <dgm:pt modelId="{02DA03AD-416F-4CDD-9448-E8A53B14937F}" type="sibTrans" cxnId="{4C05C5D8-A736-4577-A53A-28D83544F428}">
      <dgm:prSet/>
      <dgm:spPr/>
      <dgm:t>
        <a:bodyPr/>
        <a:lstStyle/>
        <a:p>
          <a:endParaRPr lang="pl-PL"/>
        </a:p>
      </dgm:t>
    </dgm:pt>
    <dgm:pt modelId="{BE0189FC-6A42-40C5-A6E6-3118262AA09D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Lepsza kondycja</a:t>
          </a:r>
        </a:p>
      </dgm:t>
    </dgm:pt>
    <dgm:pt modelId="{098DADF1-6971-413D-9914-31CABFE1CA59}" type="parTrans" cxnId="{6FD29682-9451-45AB-8D8F-43C988D51725}">
      <dgm:prSet/>
      <dgm:spPr/>
      <dgm:t>
        <a:bodyPr/>
        <a:lstStyle/>
        <a:p>
          <a:endParaRPr lang="pl-PL"/>
        </a:p>
      </dgm:t>
    </dgm:pt>
    <dgm:pt modelId="{2B2A749F-985E-408F-B8FE-1A363302732A}" type="sibTrans" cxnId="{6FD29682-9451-45AB-8D8F-43C988D51725}">
      <dgm:prSet/>
      <dgm:spPr/>
      <dgm:t>
        <a:bodyPr/>
        <a:lstStyle/>
        <a:p>
          <a:endParaRPr lang="pl-PL"/>
        </a:p>
      </dgm:t>
    </dgm:pt>
    <dgm:pt modelId="{C26A4CF9-AA44-471C-844A-BC74556825B6}">
      <dgm:prSet phldrT="[Tekst]" custT="1"/>
      <dgm:spPr/>
      <dgm:t>
        <a:bodyPr/>
        <a:lstStyle/>
        <a:p>
          <a:r>
            <a:rPr lang="pl-PL" sz="1600" dirty="0"/>
            <a:t>Więcej czasu </a:t>
          </a:r>
          <a:br>
            <a:rPr lang="pl-PL" sz="1600" dirty="0"/>
          </a:br>
          <a:r>
            <a:rPr lang="pl-PL" sz="1600" dirty="0"/>
            <a:t>na podróże i pasje</a:t>
          </a:r>
        </a:p>
      </dgm:t>
    </dgm:pt>
    <dgm:pt modelId="{E925CCBA-9B19-4548-B1C6-620F21EEED61}" type="parTrans" cxnId="{187E40B9-B29B-4DF8-B116-071BC997E002}">
      <dgm:prSet/>
      <dgm:spPr/>
      <dgm:t>
        <a:bodyPr/>
        <a:lstStyle/>
        <a:p>
          <a:endParaRPr lang="pl-PL"/>
        </a:p>
      </dgm:t>
    </dgm:pt>
    <dgm:pt modelId="{2ECA2E32-0347-40E3-8F9E-7180684C39E1}" type="sibTrans" cxnId="{187E40B9-B29B-4DF8-B116-071BC997E002}">
      <dgm:prSet/>
      <dgm:spPr/>
      <dgm:t>
        <a:bodyPr/>
        <a:lstStyle/>
        <a:p>
          <a:endParaRPr lang="pl-PL"/>
        </a:p>
      </dgm:t>
    </dgm:pt>
    <dgm:pt modelId="{F077B8C0-215F-4C1D-B520-72D9E45344C3}">
      <dgm:prSet phldrT="[Tekst]" custT="1"/>
      <dgm:spPr/>
      <dgm:t>
        <a:bodyPr/>
        <a:lstStyle/>
        <a:p>
          <a:pPr marL="534988" indent="-174625"/>
          <a:r>
            <a:rPr lang="pl-PL" sz="1600" dirty="0"/>
            <a:t>Dwie porządne szafy w zabudowie </a:t>
          </a:r>
          <a:br>
            <a:rPr lang="pl-PL" sz="1600" dirty="0"/>
          </a:br>
          <a:r>
            <a:rPr lang="pl-PL" sz="1600" dirty="0"/>
            <a:t>w roku</a:t>
          </a:r>
        </a:p>
      </dgm:t>
    </dgm:pt>
    <dgm:pt modelId="{E3931E44-23AC-4AF8-A92B-CED4D7ACF642}" type="parTrans" cxnId="{FF2E31F8-95AF-4929-9869-3D12D6CD6503}">
      <dgm:prSet/>
      <dgm:spPr/>
      <dgm:t>
        <a:bodyPr/>
        <a:lstStyle/>
        <a:p>
          <a:endParaRPr lang="pl-PL"/>
        </a:p>
      </dgm:t>
    </dgm:pt>
    <dgm:pt modelId="{584B7B12-8988-4FEF-A8EC-B539D8C1646D}" type="sibTrans" cxnId="{FF2E31F8-95AF-4929-9869-3D12D6CD6503}">
      <dgm:prSet/>
      <dgm:spPr/>
      <dgm:t>
        <a:bodyPr/>
        <a:lstStyle/>
        <a:p>
          <a:endParaRPr lang="pl-PL"/>
        </a:p>
      </dgm:t>
    </dgm:pt>
    <dgm:pt modelId="{80859143-63E3-4071-9480-AB8CF5BB10D2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Więcej sił do rozwoju</a:t>
          </a:r>
        </a:p>
      </dgm:t>
    </dgm:pt>
    <dgm:pt modelId="{FE1B4D65-8A11-4C78-95A8-6AC539259661}" type="parTrans" cxnId="{8227BDB5-09FF-445C-A996-FD976DF60EFD}">
      <dgm:prSet/>
      <dgm:spPr/>
      <dgm:t>
        <a:bodyPr/>
        <a:lstStyle/>
        <a:p>
          <a:endParaRPr lang="pl-PL"/>
        </a:p>
      </dgm:t>
    </dgm:pt>
    <dgm:pt modelId="{48A0BD2F-EA77-4575-9EA2-568FA2D3A09B}" type="sibTrans" cxnId="{8227BDB5-09FF-445C-A996-FD976DF60EFD}">
      <dgm:prSet/>
      <dgm:spPr/>
      <dgm:t>
        <a:bodyPr/>
        <a:lstStyle/>
        <a:p>
          <a:endParaRPr lang="pl-PL"/>
        </a:p>
      </dgm:t>
    </dgm:pt>
    <dgm:pt modelId="{2BA13793-0FA7-42A4-A3CA-799F3D51BB0B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Mniej stania w kolejkach w przychodni i aptece</a:t>
          </a:r>
        </a:p>
      </dgm:t>
    </dgm:pt>
    <dgm:pt modelId="{4EF39832-8B65-4558-BE58-542B3EEE0BE4}" type="parTrans" cxnId="{46C9118F-B0CA-4726-B489-55203439E574}">
      <dgm:prSet/>
      <dgm:spPr/>
      <dgm:t>
        <a:bodyPr/>
        <a:lstStyle/>
        <a:p>
          <a:endParaRPr lang="pl-PL"/>
        </a:p>
      </dgm:t>
    </dgm:pt>
    <dgm:pt modelId="{1E2A4CA1-D866-4334-AA2B-E581038DCCD6}" type="sibTrans" cxnId="{46C9118F-B0CA-4726-B489-55203439E574}">
      <dgm:prSet/>
      <dgm:spPr/>
      <dgm:t>
        <a:bodyPr/>
        <a:lstStyle/>
        <a:p>
          <a:endParaRPr lang="pl-PL"/>
        </a:p>
      </dgm:t>
    </dgm:pt>
    <dgm:pt modelId="{9577ECAA-73DE-43DF-9928-3B618B8F2CAA}">
      <dgm:prSet phldrT="[Tekst]" custT="1"/>
      <dgm:spPr/>
      <dgm:t>
        <a:bodyPr/>
        <a:lstStyle/>
        <a:p>
          <a:pPr marL="534988" indent="-174625" algn="l">
            <a:spcAft>
              <a:spcPct val="15000"/>
            </a:spcAft>
          </a:pPr>
          <a:r>
            <a:rPr lang="pl-PL" sz="1600" dirty="0"/>
            <a:t>Czystsza gleba, zdrowsze jedzenie</a:t>
          </a:r>
        </a:p>
      </dgm:t>
    </dgm:pt>
    <dgm:pt modelId="{2AEB9711-A6BA-4C44-B21E-98C7957F6DBA}" type="parTrans" cxnId="{06C17D71-A493-49A5-BF59-ADB445B5EDDA}">
      <dgm:prSet/>
      <dgm:spPr/>
      <dgm:t>
        <a:bodyPr/>
        <a:lstStyle/>
        <a:p>
          <a:endParaRPr lang="pl-PL"/>
        </a:p>
      </dgm:t>
    </dgm:pt>
    <dgm:pt modelId="{44E9F824-48F6-4EFD-A521-80C815F6B377}" type="sibTrans" cxnId="{06C17D71-A493-49A5-BF59-ADB445B5EDDA}">
      <dgm:prSet/>
      <dgm:spPr/>
      <dgm:t>
        <a:bodyPr/>
        <a:lstStyle/>
        <a:p>
          <a:endParaRPr lang="pl-PL"/>
        </a:p>
      </dgm:t>
    </dgm:pt>
    <dgm:pt modelId="{27C20BCD-D146-4AA6-BEB0-F840221D3DF8}">
      <dgm:prSet phldrT="[Tekst]" custT="1"/>
      <dgm:spPr/>
      <dgm:t>
        <a:bodyPr/>
        <a:lstStyle/>
        <a:p>
          <a:r>
            <a:rPr lang="pl-PL" sz="1600" dirty="0"/>
            <a:t>Więcej czasu </a:t>
          </a:r>
          <a:br>
            <a:rPr lang="pl-PL" sz="1600" dirty="0"/>
          </a:br>
          <a:r>
            <a:rPr lang="pl-PL" sz="1600" dirty="0"/>
            <a:t>dla rodziny i wnuków</a:t>
          </a:r>
        </a:p>
      </dgm:t>
    </dgm:pt>
    <dgm:pt modelId="{135B28F1-57CA-4755-B73C-8523C07DC2C3}" type="parTrans" cxnId="{6EB7FE12-AA25-48D5-8044-60E3DEB78AC4}">
      <dgm:prSet/>
      <dgm:spPr/>
      <dgm:t>
        <a:bodyPr/>
        <a:lstStyle/>
        <a:p>
          <a:endParaRPr lang="pl-PL"/>
        </a:p>
      </dgm:t>
    </dgm:pt>
    <dgm:pt modelId="{5053A81B-6056-4FB2-BE8B-4535A6282ED7}" type="sibTrans" cxnId="{6EB7FE12-AA25-48D5-8044-60E3DEB78AC4}">
      <dgm:prSet/>
      <dgm:spPr/>
      <dgm:t>
        <a:bodyPr/>
        <a:lstStyle/>
        <a:p>
          <a:endParaRPr lang="pl-PL"/>
        </a:p>
      </dgm:t>
    </dgm:pt>
    <dgm:pt modelId="{92427F85-43C0-442C-8277-2B89CA462134}" type="pres">
      <dgm:prSet presAssocID="{EECF35B7-F567-40FD-8BAE-5CA0FFE7A61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8958830-554A-488F-8E9A-6B0910E4D85C}" type="pres">
      <dgm:prSet presAssocID="{EECF35B7-F567-40FD-8BAE-5CA0FFE7A610}" presName="children" presStyleCnt="0"/>
      <dgm:spPr/>
    </dgm:pt>
    <dgm:pt modelId="{355191B4-1279-4B1A-A2A0-2301156AA1C6}" type="pres">
      <dgm:prSet presAssocID="{EECF35B7-F567-40FD-8BAE-5CA0FFE7A610}" presName="child1group" presStyleCnt="0"/>
      <dgm:spPr/>
    </dgm:pt>
    <dgm:pt modelId="{FB3E07E7-9060-4582-B5E0-1204295C341A}" type="pres">
      <dgm:prSet presAssocID="{EECF35B7-F567-40FD-8BAE-5CA0FFE7A610}" presName="child1" presStyleLbl="bgAcc1" presStyleIdx="0" presStyleCnt="4" custScaleX="135356"/>
      <dgm:spPr/>
    </dgm:pt>
    <dgm:pt modelId="{7BF01BEB-6F5D-4F5E-A2B0-BCDB0BB1BE56}" type="pres">
      <dgm:prSet presAssocID="{EECF35B7-F567-40FD-8BAE-5CA0FFE7A610}" presName="child1Text" presStyleLbl="bgAcc1" presStyleIdx="0" presStyleCnt="4">
        <dgm:presLayoutVars>
          <dgm:bulletEnabled val="1"/>
        </dgm:presLayoutVars>
      </dgm:prSet>
      <dgm:spPr/>
    </dgm:pt>
    <dgm:pt modelId="{8B1E4F12-B687-469A-BC03-A3103C7F6FC7}" type="pres">
      <dgm:prSet presAssocID="{EECF35B7-F567-40FD-8BAE-5CA0FFE7A610}" presName="child2group" presStyleCnt="0"/>
      <dgm:spPr/>
    </dgm:pt>
    <dgm:pt modelId="{39C81E89-2006-4CE3-A63B-D761EAD2EC6F}" type="pres">
      <dgm:prSet presAssocID="{EECF35B7-F567-40FD-8BAE-5CA0FFE7A610}" presName="child2" presStyleLbl="bgAcc1" presStyleIdx="1" presStyleCnt="4" custScaleX="135356"/>
      <dgm:spPr/>
    </dgm:pt>
    <dgm:pt modelId="{A74782DA-303F-4B15-B8C2-83BDA8E8629E}" type="pres">
      <dgm:prSet presAssocID="{EECF35B7-F567-40FD-8BAE-5CA0FFE7A610}" presName="child2Text" presStyleLbl="bgAcc1" presStyleIdx="1" presStyleCnt="4">
        <dgm:presLayoutVars>
          <dgm:bulletEnabled val="1"/>
        </dgm:presLayoutVars>
      </dgm:prSet>
      <dgm:spPr/>
    </dgm:pt>
    <dgm:pt modelId="{0E196ED7-72CA-4533-A13F-7A02C7F56F1C}" type="pres">
      <dgm:prSet presAssocID="{EECF35B7-F567-40FD-8BAE-5CA0FFE7A610}" presName="child3group" presStyleCnt="0"/>
      <dgm:spPr/>
    </dgm:pt>
    <dgm:pt modelId="{DF3F11E4-BD59-423A-87A0-DB68DAE82324}" type="pres">
      <dgm:prSet presAssocID="{EECF35B7-F567-40FD-8BAE-5CA0FFE7A610}" presName="child3" presStyleLbl="bgAcc1" presStyleIdx="2" presStyleCnt="4" custScaleX="135356" custLinFactNeighborX="17" custLinFactNeighborY="-6635"/>
      <dgm:spPr/>
    </dgm:pt>
    <dgm:pt modelId="{C89E36F3-4966-4DFC-9E9A-3FE0F35A0762}" type="pres">
      <dgm:prSet presAssocID="{EECF35B7-F567-40FD-8BAE-5CA0FFE7A610}" presName="child3Text" presStyleLbl="bgAcc1" presStyleIdx="2" presStyleCnt="4">
        <dgm:presLayoutVars>
          <dgm:bulletEnabled val="1"/>
        </dgm:presLayoutVars>
      </dgm:prSet>
      <dgm:spPr/>
    </dgm:pt>
    <dgm:pt modelId="{03DD2A16-6003-4D3F-9A63-43CD8B74FB2F}" type="pres">
      <dgm:prSet presAssocID="{EECF35B7-F567-40FD-8BAE-5CA0FFE7A610}" presName="child4group" presStyleCnt="0"/>
      <dgm:spPr/>
    </dgm:pt>
    <dgm:pt modelId="{2CF33DBD-1664-40A6-8250-545D3D62CE1E}" type="pres">
      <dgm:prSet presAssocID="{EECF35B7-F567-40FD-8BAE-5CA0FFE7A610}" presName="child4" presStyleLbl="bgAcc1" presStyleIdx="3" presStyleCnt="4" custScaleX="135356" custLinFactNeighborX="17" custLinFactNeighborY="-6635"/>
      <dgm:spPr/>
    </dgm:pt>
    <dgm:pt modelId="{392C3295-1AE6-45BE-9673-16118963E9FA}" type="pres">
      <dgm:prSet presAssocID="{EECF35B7-F567-40FD-8BAE-5CA0FFE7A610}" presName="child4Text" presStyleLbl="bgAcc1" presStyleIdx="3" presStyleCnt="4">
        <dgm:presLayoutVars>
          <dgm:bulletEnabled val="1"/>
        </dgm:presLayoutVars>
      </dgm:prSet>
      <dgm:spPr/>
    </dgm:pt>
    <dgm:pt modelId="{4A177991-7C8F-4A8B-888B-67EBC5F0B99B}" type="pres">
      <dgm:prSet presAssocID="{EECF35B7-F567-40FD-8BAE-5CA0FFE7A610}" presName="childPlaceholder" presStyleCnt="0"/>
      <dgm:spPr/>
    </dgm:pt>
    <dgm:pt modelId="{F6B24BD6-BD03-4ABF-8C34-04B432C74952}" type="pres">
      <dgm:prSet presAssocID="{EECF35B7-F567-40FD-8BAE-5CA0FFE7A610}" presName="circle" presStyleCnt="0"/>
      <dgm:spPr/>
    </dgm:pt>
    <dgm:pt modelId="{6290BF4B-B24C-45B0-A72C-696252CF1EBA}" type="pres">
      <dgm:prSet presAssocID="{EECF35B7-F567-40FD-8BAE-5CA0FFE7A61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03E1918-3C38-45A2-97B8-1AAA16105FA7}" type="pres">
      <dgm:prSet presAssocID="{EECF35B7-F567-40FD-8BAE-5CA0FFE7A61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DDF7FFE-D00C-452A-8AAB-95D8F9CEC379}" type="pres">
      <dgm:prSet presAssocID="{EECF35B7-F567-40FD-8BAE-5CA0FFE7A61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F253E8C-2207-4ED0-B8F9-9D5D8533126F}" type="pres">
      <dgm:prSet presAssocID="{EECF35B7-F567-40FD-8BAE-5CA0FFE7A61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27D8C39-7F8F-4623-B90A-02C23A530797}" type="pres">
      <dgm:prSet presAssocID="{EECF35B7-F567-40FD-8BAE-5CA0FFE7A610}" presName="quadrantPlaceholder" presStyleCnt="0"/>
      <dgm:spPr/>
    </dgm:pt>
    <dgm:pt modelId="{D30A047E-6637-4688-9E6C-FBBC614E9485}" type="pres">
      <dgm:prSet presAssocID="{EECF35B7-F567-40FD-8BAE-5CA0FFE7A610}" presName="center1" presStyleLbl="fgShp" presStyleIdx="0" presStyleCnt="2"/>
      <dgm:spPr/>
    </dgm:pt>
    <dgm:pt modelId="{7B2A43D4-466F-4047-AD3C-20B2FDBE9EFD}" type="pres">
      <dgm:prSet presAssocID="{EECF35B7-F567-40FD-8BAE-5CA0FFE7A610}" presName="center2" presStyleLbl="fgShp" presStyleIdx="1" presStyleCnt="2"/>
      <dgm:spPr/>
    </dgm:pt>
  </dgm:ptLst>
  <dgm:cxnLst>
    <dgm:cxn modelId="{7EBD0E0D-6FA1-47F3-9A5E-C64B1B7EE8CF}" type="presOf" srcId="{1B9EEAF8-BD64-4E51-AF94-426DCBFC29B3}" destId="{6DDF7FFE-D00C-452A-8AAB-95D8F9CEC379}" srcOrd="0" destOrd="0" presId="urn:microsoft.com/office/officeart/2005/8/layout/cycle4"/>
    <dgm:cxn modelId="{6EB7FE12-AA25-48D5-8044-60E3DEB78AC4}" srcId="{0600FF2F-2D74-4A91-AD40-408AD9855BC4}" destId="{27C20BCD-D146-4AA6-BEB0-F840221D3DF8}" srcOrd="0" destOrd="0" parTransId="{135B28F1-57CA-4755-B73C-8523C07DC2C3}" sibTransId="{5053A81B-6056-4FB2-BE8B-4535A6282ED7}"/>
    <dgm:cxn modelId="{4A105319-2D8A-4BA1-9CB7-F89E1AE62665}" type="presOf" srcId="{0FF8CD47-34AF-4E77-82E6-45F8F4DFA6DD}" destId="{DF3F11E4-BD59-423A-87A0-DB68DAE82324}" srcOrd="0" destOrd="0" presId="urn:microsoft.com/office/officeart/2005/8/layout/cycle4"/>
    <dgm:cxn modelId="{722CDF2C-4CBA-47E1-B816-C1DF1C4C3FA0}" type="presOf" srcId="{9577ECAA-73DE-43DF-9928-3B618B8F2CAA}" destId="{C89E36F3-4966-4DFC-9E9A-3FE0F35A0762}" srcOrd="1" destOrd="1" presId="urn:microsoft.com/office/officeart/2005/8/layout/cycle4"/>
    <dgm:cxn modelId="{FE785F30-4396-4842-A545-47632A11C7F9}" type="presOf" srcId="{C26A4CF9-AA44-471C-844A-BC74556825B6}" destId="{7BF01BEB-6F5D-4F5E-A2B0-BCDB0BB1BE56}" srcOrd="1" destOrd="1" presId="urn:microsoft.com/office/officeart/2005/8/layout/cycle4"/>
    <dgm:cxn modelId="{CD3D1331-9EF8-495A-A339-65087B750624}" type="presOf" srcId="{2BA13793-0FA7-42A4-A3CA-799F3D51BB0B}" destId="{2CF33DBD-1664-40A6-8250-545D3D62CE1E}" srcOrd="0" destOrd="2" presId="urn:microsoft.com/office/officeart/2005/8/layout/cycle4"/>
    <dgm:cxn modelId="{4A58F136-3857-4089-86DC-1345DE868159}" type="presOf" srcId="{2BA13793-0FA7-42A4-A3CA-799F3D51BB0B}" destId="{392C3295-1AE6-45BE-9673-16118963E9FA}" srcOrd="1" destOrd="2" presId="urn:microsoft.com/office/officeart/2005/8/layout/cycle4"/>
    <dgm:cxn modelId="{0AAC7339-56BF-420D-91B4-BD97075C1D26}" type="presOf" srcId="{9577ECAA-73DE-43DF-9928-3B618B8F2CAA}" destId="{DF3F11E4-BD59-423A-87A0-DB68DAE82324}" srcOrd="0" destOrd="1" presId="urn:microsoft.com/office/officeart/2005/8/layout/cycle4"/>
    <dgm:cxn modelId="{7FCB1865-9E82-4516-A1BA-4511572DE38D}" type="presOf" srcId="{F077B8C0-215F-4C1D-B520-72D9E45344C3}" destId="{A74782DA-303F-4B15-B8C2-83BDA8E8629E}" srcOrd="1" destOrd="1" presId="urn:microsoft.com/office/officeart/2005/8/layout/cycle4"/>
    <dgm:cxn modelId="{AA5AA368-FDFF-45A7-B9F2-B594FE96B1AD}" type="presOf" srcId="{27C20BCD-D146-4AA6-BEB0-F840221D3DF8}" destId="{7BF01BEB-6F5D-4F5E-A2B0-BCDB0BB1BE56}" srcOrd="1" destOrd="0" presId="urn:microsoft.com/office/officeart/2005/8/layout/cycle4"/>
    <dgm:cxn modelId="{95DBDE48-A9A7-4B4A-BB6E-A23E751D3E1A}" srcId="{226CDA38-12EC-43D1-93E9-E1D0EF7C7D49}" destId="{1B69C0DD-CB34-4497-A5AC-8FF38F7BE328}" srcOrd="0" destOrd="0" parTransId="{B2E3E69E-7944-49E9-832F-A198F69E4A9A}" sibTransId="{38200987-C86B-45A7-9F77-0B324366F326}"/>
    <dgm:cxn modelId="{A6208F6B-614A-41DD-BA52-E146032DDA63}" srcId="{EECF35B7-F567-40FD-8BAE-5CA0FFE7A610}" destId="{1B9EEAF8-BD64-4E51-AF94-426DCBFC29B3}" srcOrd="2" destOrd="0" parTransId="{7DD94EAA-A0C4-4ADD-9B05-CFDE1B644490}" sibTransId="{C8A3DA94-E52A-4935-8AD1-3D17EF99D7C6}"/>
    <dgm:cxn modelId="{BA5B816C-A0B0-40D5-A310-C973D234C049}" type="presOf" srcId="{0600FF2F-2D74-4A91-AD40-408AD9855BC4}" destId="{6290BF4B-B24C-45B0-A72C-696252CF1EBA}" srcOrd="0" destOrd="0" presId="urn:microsoft.com/office/officeart/2005/8/layout/cycle4"/>
    <dgm:cxn modelId="{426F9E4D-C3DE-4234-82B6-032D00B9474F}" type="presOf" srcId="{80859143-63E3-4071-9480-AB8CF5BB10D2}" destId="{2CF33DBD-1664-40A6-8250-545D3D62CE1E}" srcOrd="0" destOrd="1" presId="urn:microsoft.com/office/officeart/2005/8/layout/cycle4"/>
    <dgm:cxn modelId="{06C17D71-A493-49A5-BF59-ADB445B5EDDA}" srcId="{1B9EEAF8-BD64-4E51-AF94-426DCBFC29B3}" destId="{9577ECAA-73DE-43DF-9928-3B618B8F2CAA}" srcOrd="1" destOrd="0" parTransId="{2AEB9711-A6BA-4C44-B21E-98C7957F6DBA}" sibTransId="{44E9F824-48F6-4EFD-A521-80C815F6B377}"/>
    <dgm:cxn modelId="{08BDEB53-A257-4F99-9967-9E02FE5BC3BE}" type="presOf" srcId="{1B69C0DD-CB34-4497-A5AC-8FF38F7BE328}" destId="{A74782DA-303F-4B15-B8C2-83BDA8E8629E}" srcOrd="1" destOrd="0" presId="urn:microsoft.com/office/officeart/2005/8/layout/cycle4"/>
    <dgm:cxn modelId="{CBCF6B55-47C1-464C-A75D-773DF6EEEF73}" type="presOf" srcId="{27C20BCD-D146-4AA6-BEB0-F840221D3DF8}" destId="{FB3E07E7-9060-4582-B5E0-1204295C341A}" srcOrd="0" destOrd="0" presId="urn:microsoft.com/office/officeart/2005/8/layout/cycle4"/>
    <dgm:cxn modelId="{3F9A427A-A1D1-4B1B-A121-40E8D79C7418}" type="presOf" srcId="{80859143-63E3-4071-9480-AB8CF5BB10D2}" destId="{392C3295-1AE6-45BE-9673-16118963E9FA}" srcOrd="1" destOrd="1" presId="urn:microsoft.com/office/officeart/2005/8/layout/cycle4"/>
    <dgm:cxn modelId="{2312AE7A-E356-4D40-95BE-7340118C13CA}" type="presOf" srcId="{0FF8CD47-34AF-4E77-82E6-45F8F4DFA6DD}" destId="{C89E36F3-4966-4DFC-9E9A-3FE0F35A0762}" srcOrd="1" destOrd="0" presId="urn:microsoft.com/office/officeart/2005/8/layout/cycle4"/>
    <dgm:cxn modelId="{6FD29682-9451-45AB-8D8F-43C988D51725}" srcId="{E0A43100-7F91-4FFE-AAB9-49A0CEF8825A}" destId="{BE0189FC-6A42-40C5-A6E6-3118262AA09D}" srcOrd="0" destOrd="0" parTransId="{098DADF1-6971-413D-9914-31CABFE1CA59}" sibTransId="{2B2A749F-985E-408F-B8FE-1A363302732A}"/>
    <dgm:cxn modelId="{82FA4C8B-D955-42A3-AC85-D32ADC892CD9}" type="presOf" srcId="{BE0189FC-6A42-40C5-A6E6-3118262AA09D}" destId="{392C3295-1AE6-45BE-9673-16118963E9FA}" srcOrd="1" destOrd="0" presId="urn:microsoft.com/office/officeart/2005/8/layout/cycle4"/>
    <dgm:cxn modelId="{46C9118F-B0CA-4726-B489-55203439E574}" srcId="{E0A43100-7F91-4FFE-AAB9-49A0CEF8825A}" destId="{2BA13793-0FA7-42A4-A3CA-799F3D51BB0B}" srcOrd="2" destOrd="0" parTransId="{4EF39832-8B65-4558-BE58-542B3EEE0BE4}" sibTransId="{1E2A4CA1-D866-4334-AA2B-E581038DCCD6}"/>
    <dgm:cxn modelId="{A9D4F790-E89B-4FD1-9BE9-94E9CBF2068B}" type="presOf" srcId="{C26A4CF9-AA44-471C-844A-BC74556825B6}" destId="{FB3E07E7-9060-4582-B5E0-1204295C341A}" srcOrd="0" destOrd="1" presId="urn:microsoft.com/office/officeart/2005/8/layout/cycle4"/>
    <dgm:cxn modelId="{8F2A9494-D087-4092-AC8D-411647B7F60A}" srcId="{1B9EEAF8-BD64-4E51-AF94-426DCBFC29B3}" destId="{0FF8CD47-34AF-4E77-82E6-45F8F4DFA6DD}" srcOrd="0" destOrd="0" parTransId="{EDE3636C-32BE-451B-BE5E-EAFF0EAB5E1E}" sibTransId="{7674561F-5ABD-4F6A-9526-125BA5FFEC6D}"/>
    <dgm:cxn modelId="{AED08999-5315-47B7-81CD-B4D9D00AEDB5}" type="presOf" srcId="{BE0189FC-6A42-40C5-A6E6-3118262AA09D}" destId="{2CF33DBD-1664-40A6-8250-545D3D62CE1E}" srcOrd="0" destOrd="0" presId="urn:microsoft.com/office/officeart/2005/8/layout/cycle4"/>
    <dgm:cxn modelId="{97CB5C9D-701A-432A-8BAF-976ADAA972A5}" srcId="{EECF35B7-F567-40FD-8BAE-5CA0FFE7A610}" destId="{0600FF2F-2D74-4A91-AD40-408AD9855BC4}" srcOrd="0" destOrd="0" parTransId="{B37B8E5E-70AA-4988-BC04-C8CDA051B317}" sibTransId="{0D21DCE4-A59D-47C8-83F4-E5A1D3D42E5F}"/>
    <dgm:cxn modelId="{B51CF9A7-3205-4429-941C-D2C86A02F980}" type="presOf" srcId="{F077B8C0-215F-4C1D-B520-72D9E45344C3}" destId="{39C81E89-2006-4CE3-A63B-D761EAD2EC6F}" srcOrd="0" destOrd="1" presId="urn:microsoft.com/office/officeart/2005/8/layout/cycle4"/>
    <dgm:cxn modelId="{C47642B3-1FCE-4952-B1BB-109C837E85D1}" type="presOf" srcId="{1B69C0DD-CB34-4497-A5AC-8FF38F7BE328}" destId="{39C81E89-2006-4CE3-A63B-D761EAD2EC6F}" srcOrd="0" destOrd="0" presId="urn:microsoft.com/office/officeart/2005/8/layout/cycle4"/>
    <dgm:cxn modelId="{8227BDB5-09FF-445C-A996-FD976DF60EFD}" srcId="{E0A43100-7F91-4FFE-AAB9-49A0CEF8825A}" destId="{80859143-63E3-4071-9480-AB8CF5BB10D2}" srcOrd="1" destOrd="0" parTransId="{FE1B4D65-8A11-4C78-95A8-6AC539259661}" sibTransId="{48A0BD2F-EA77-4575-9EA2-568FA2D3A09B}"/>
    <dgm:cxn modelId="{187E40B9-B29B-4DF8-B116-071BC997E002}" srcId="{0600FF2F-2D74-4A91-AD40-408AD9855BC4}" destId="{C26A4CF9-AA44-471C-844A-BC74556825B6}" srcOrd="1" destOrd="0" parTransId="{E925CCBA-9B19-4548-B1C6-620F21EEED61}" sibTransId="{2ECA2E32-0347-40E3-8F9E-7180684C39E1}"/>
    <dgm:cxn modelId="{0B2917CA-FF95-4337-9F46-7367455A4A9A}" type="presOf" srcId="{EECF35B7-F567-40FD-8BAE-5CA0FFE7A610}" destId="{92427F85-43C0-442C-8277-2B89CA462134}" srcOrd="0" destOrd="0" presId="urn:microsoft.com/office/officeart/2005/8/layout/cycle4"/>
    <dgm:cxn modelId="{58392FD0-F3EB-4828-91D1-17BF08653F9C}" type="presOf" srcId="{226CDA38-12EC-43D1-93E9-E1D0EF7C7D49}" destId="{903E1918-3C38-45A2-97B8-1AAA16105FA7}" srcOrd="0" destOrd="0" presId="urn:microsoft.com/office/officeart/2005/8/layout/cycle4"/>
    <dgm:cxn modelId="{4C05C5D8-A736-4577-A53A-28D83544F428}" srcId="{EECF35B7-F567-40FD-8BAE-5CA0FFE7A610}" destId="{E0A43100-7F91-4FFE-AAB9-49A0CEF8825A}" srcOrd="3" destOrd="0" parTransId="{7B1C9AFB-B01C-4F2A-A759-DDCD02AF7206}" sibTransId="{02DA03AD-416F-4CDD-9448-E8A53B14937F}"/>
    <dgm:cxn modelId="{58E5CBEE-FF69-40E1-BA6A-D8CDE7C9C598}" type="presOf" srcId="{E0A43100-7F91-4FFE-AAB9-49A0CEF8825A}" destId="{AF253E8C-2207-4ED0-B8F9-9D5D8533126F}" srcOrd="0" destOrd="0" presId="urn:microsoft.com/office/officeart/2005/8/layout/cycle4"/>
    <dgm:cxn modelId="{562E4AF4-178F-45B4-9C97-4F1349CCA335}" srcId="{EECF35B7-F567-40FD-8BAE-5CA0FFE7A610}" destId="{226CDA38-12EC-43D1-93E9-E1D0EF7C7D49}" srcOrd="1" destOrd="0" parTransId="{12AC7A46-2C09-4499-9ECB-BD7261B08A4A}" sibTransId="{057D6EB4-7858-4D90-8B65-A0A93B60FD06}"/>
    <dgm:cxn modelId="{FF2E31F8-95AF-4929-9869-3D12D6CD6503}" srcId="{226CDA38-12EC-43D1-93E9-E1D0EF7C7D49}" destId="{F077B8C0-215F-4C1D-B520-72D9E45344C3}" srcOrd="1" destOrd="0" parTransId="{E3931E44-23AC-4AF8-A92B-CED4D7ACF642}" sibTransId="{584B7B12-8988-4FEF-A8EC-B539D8C1646D}"/>
    <dgm:cxn modelId="{29836B83-B6A1-4AF3-9119-3A04C500313C}" type="presParOf" srcId="{92427F85-43C0-442C-8277-2B89CA462134}" destId="{08958830-554A-488F-8E9A-6B0910E4D85C}" srcOrd="0" destOrd="0" presId="urn:microsoft.com/office/officeart/2005/8/layout/cycle4"/>
    <dgm:cxn modelId="{993345A1-9373-4786-9FAE-F02043377871}" type="presParOf" srcId="{08958830-554A-488F-8E9A-6B0910E4D85C}" destId="{355191B4-1279-4B1A-A2A0-2301156AA1C6}" srcOrd="0" destOrd="0" presId="urn:microsoft.com/office/officeart/2005/8/layout/cycle4"/>
    <dgm:cxn modelId="{A4757A08-9DF3-4741-9918-789CB20383D5}" type="presParOf" srcId="{355191B4-1279-4B1A-A2A0-2301156AA1C6}" destId="{FB3E07E7-9060-4582-B5E0-1204295C341A}" srcOrd="0" destOrd="0" presId="urn:microsoft.com/office/officeart/2005/8/layout/cycle4"/>
    <dgm:cxn modelId="{74906DA1-3BF3-4E6F-BAAF-97BD330A805F}" type="presParOf" srcId="{355191B4-1279-4B1A-A2A0-2301156AA1C6}" destId="{7BF01BEB-6F5D-4F5E-A2B0-BCDB0BB1BE56}" srcOrd="1" destOrd="0" presId="urn:microsoft.com/office/officeart/2005/8/layout/cycle4"/>
    <dgm:cxn modelId="{B89CB1B6-246F-4A0E-9FAE-E839CA5D02FE}" type="presParOf" srcId="{08958830-554A-488F-8E9A-6B0910E4D85C}" destId="{8B1E4F12-B687-469A-BC03-A3103C7F6FC7}" srcOrd="1" destOrd="0" presId="urn:microsoft.com/office/officeart/2005/8/layout/cycle4"/>
    <dgm:cxn modelId="{B1FBF133-7971-474B-A149-775DF5DC37B2}" type="presParOf" srcId="{8B1E4F12-B687-469A-BC03-A3103C7F6FC7}" destId="{39C81E89-2006-4CE3-A63B-D761EAD2EC6F}" srcOrd="0" destOrd="0" presId="urn:microsoft.com/office/officeart/2005/8/layout/cycle4"/>
    <dgm:cxn modelId="{AAEE2436-73AE-4BD0-BEA3-B540EAE16C6C}" type="presParOf" srcId="{8B1E4F12-B687-469A-BC03-A3103C7F6FC7}" destId="{A74782DA-303F-4B15-B8C2-83BDA8E8629E}" srcOrd="1" destOrd="0" presId="urn:microsoft.com/office/officeart/2005/8/layout/cycle4"/>
    <dgm:cxn modelId="{D5E59AF2-4FD3-4648-A5EB-2E28A372BB68}" type="presParOf" srcId="{08958830-554A-488F-8E9A-6B0910E4D85C}" destId="{0E196ED7-72CA-4533-A13F-7A02C7F56F1C}" srcOrd="2" destOrd="0" presId="urn:microsoft.com/office/officeart/2005/8/layout/cycle4"/>
    <dgm:cxn modelId="{535844AE-37B8-4404-9113-163C6239F45C}" type="presParOf" srcId="{0E196ED7-72CA-4533-A13F-7A02C7F56F1C}" destId="{DF3F11E4-BD59-423A-87A0-DB68DAE82324}" srcOrd="0" destOrd="0" presId="urn:microsoft.com/office/officeart/2005/8/layout/cycle4"/>
    <dgm:cxn modelId="{E72FBD51-B2A7-4DE1-BE92-0D3D72BE84F1}" type="presParOf" srcId="{0E196ED7-72CA-4533-A13F-7A02C7F56F1C}" destId="{C89E36F3-4966-4DFC-9E9A-3FE0F35A0762}" srcOrd="1" destOrd="0" presId="urn:microsoft.com/office/officeart/2005/8/layout/cycle4"/>
    <dgm:cxn modelId="{D6DAB1EC-2327-44EA-9036-874E67CE8106}" type="presParOf" srcId="{08958830-554A-488F-8E9A-6B0910E4D85C}" destId="{03DD2A16-6003-4D3F-9A63-43CD8B74FB2F}" srcOrd="3" destOrd="0" presId="urn:microsoft.com/office/officeart/2005/8/layout/cycle4"/>
    <dgm:cxn modelId="{47BE0B92-D561-4939-8FA6-D588C1E55AEF}" type="presParOf" srcId="{03DD2A16-6003-4D3F-9A63-43CD8B74FB2F}" destId="{2CF33DBD-1664-40A6-8250-545D3D62CE1E}" srcOrd="0" destOrd="0" presId="urn:microsoft.com/office/officeart/2005/8/layout/cycle4"/>
    <dgm:cxn modelId="{09E9C305-1857-4DCF-9ED4-6EED00F0E63D}" type="presParOf" srcId="{03DD2A16-6003-4D3F-9A63-43CD8B74FB2F}" destId="{392C3295-1AE6-45BE-9673-16118963E9FA}" srcOrd="1" destOrd="0" presId="urn:microsoft.com/office/officeart/2005/8/layout/cycle4"/>
    <dgm:cxn modelId="{6ACFCD20-A1C8-40C0-A06E-67ABE5EBA28E}" type="presParOf" srcId="{08958830-554A-488F-8E9A-6B0910E4D85C}" destId="{4A177991-7C8F-4A8B-888B-67EBC5F0B99B}" srcOrd="4" destOrd="0" presId="urn:microsoft.com/office/officeart/2005/8/layout/cycle4"/>
    <dgm:cxn modelId="{61830AD3-CA74-4856-8D66-C5C0C718B4BF}" type="presParOf" srcId="{92427F85-43C0-442C-8277-2B89CA462134}" destId="{F6B24BD6-BD03-4ABF-8C34-04B432C74952}" srcOrd="1" destOrd="0" presId="urn:microsoft.com/office/officeart/2005/8/layout/cycle4"/>
    <dgm:cxn modelId="{8AF14F57-ADBB-4A6B-A3AC-635194755718}" type="presParOf" srcId="{F6B24BD6-BD03-4ABF-8C34-04B432C74952}" destId="{6290BF4B-B24C-45B0-A72C-696252CF1EBA}" srcOrd="0" destOrd="0" presId="urn:microsoft.com/office/officeart/2005/8/layout/cycle4"/>
    <dgm:cxn modelId="{2335E05F-9B97-48E9-97CF-738E23F4302A}" type="presParOf" srcId="{F6B24BD6-BD03-4ABF-8C34-04B432C74952}" destId="{903E1918-3C38-45A2-97B8-1AAA16105FA7}" srcOrd="1" destOrd="0" presId="urn:microsoft.com/office/officeart/2005/8/layout/cycle4"/>
    <dgm:cxn modelId="{C205B869-ED0D-47BA-82C0-5E77DC782475}" type="presParOf" srcId="{F6B24BD6-BD03-4ABF-8C34-04B432C74952}" destId="{6DDF7FFE-D00C-452A-8AAB-95D8F9CEC379}" srcOrd="2" destOrd="0" presId="urn:microsoft.com/office/officeart/2005/8/layout/cycle4"/>
    <dgm:cxn modelId="{23A90B21-5F35-4B03-B91F-3AFFF04D7420}" type="presParOf" srcId="{F6B24BD6-BD03-4ABF-8C34-04B432C74952}" destId="{AF253E8C-2207-4ED0-B8F9-9D5D8533126F}" srcOrd="3" destOrd="0" presId="urn:microsoft.com/office/officeart/2005/8/layout/cycle4"/>
    <dgm:cxn modelId="{FD87ABC4-80C8-40FC-98BC-7C07FED06235}" type="presParOf" srcId="{F6B24BD6-BD03-4ABF-8C34-04B432C74952}" destId="{E27D8C39-7F8F-4623-B90A-02C23A530797}" srcOrd="4" destOrd="0" presId="urn:microsoft.com/office/officeart/2005/8/layout/cycle4"/>
    <dgm:cxn modelId="{479D4C22-BAAB-4FAA-8574-D26D9540EDF0}" type="presParOf" srcId="{92427F85-43C0-442C-8277-2B89CA462134}" destId="{D30A047E-6637-4688-9E6C-FBBC614E9485}" srcOrd="2" destOrd="0" presId="urn:microsoft.com/office/officeart/2005/8/layout/cycle4"/>
    <dgm:cxn modelId="{907053FC-5B4B-4224-99E7-531462B4E7B4}" type="presParOf" srcId="{92427F85-43C0-442C-8277-2B89CA462134}" destId="{7B2A43D4-466F-4047-AD3C-20B2FDBE9EF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251A5-4F07-41A6-BA0C-C65733274955}" type="doc">
      <dgm:prSet loTypeId="urn:microsoft.com/office/officeart/2005/8/layout/cycle3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39131AC5-18D9-4C83-9D9A-BFB63106549B}">
      <dgm:prSet phldrT="[Tekst]"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 krótkim narażeniu działają drażniąco na spojówki oraz śluzówki nosa i gardła</a:t>
          </a:r>
        </a:p>
      </dgm:t>
    </dgm:pt>
    <dgm:pt modelId="{F6F2C8DC-5A24-4BF4-B9CB-1807D7FC243E}" type="parTrans" cxnId="{BBF43C32-71BD-45F1-A147-5EA85AC3992E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E5A83-1542-46DD-B37F-7289AAB1A9E8}" type="sibTrans" cxnId="{BBF43C32-71BD-45F1-A147-5EA85AC3992E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0FBFA-4E88-4CD2-91E0-90D56A59D237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podrażniają układ oddechowy, wywołują duszności, kłucie w klatce piersiowej, skrócenie oddechu i zwiększenie podatności na infekcje dróg oddechowych</a:t>
          </a:r>
        </a:p>
      </dgm:t>
    </dgm:pt>
    <dgm:pt modelId="{8BBEF2CB-E179-4B03-88B4-87D97341D462}" type="parTrans" cxnId="{C41AA36E-18E2-4330-9E68-1AC215418942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879BB-E894-4BD0-9085-BC32E98AC4D1}" type="sibTrans" cxnId="{C41AA36E-18E2-4330-9E68-1AC215418942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5E5BD-22A8-42E0-B56D-A3ADF906F13C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skutki długotrwałej ekspozycji na nadmierne stężenie to astma oskrzelowa, przewlekła obturacyjna choroba płuc, choroby układu sercowo-naczyniowego, nowotwory, </a:t>
          </a:r>
          <a:b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szczególności płuc i piersi</a:t>
          </a:r>
        </a:p>
      </dgm:t>
    </dgm:pt>
    <dgm:pt modelId="{FA6D2449-BF0E-49A6-B76E-C15EBCECE97A}" type="parTrans" cxnId="{B7BCD95D-E881-4D2E-A58D-BEA3C38A8E0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258F5-8032-436C-8C8F-8E6C2F8EB246}" type="sibTrans" cxnId="{B7BCD95D-E881-4D2E-A58D-BEA3C38A8E0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9CD92-52B1-40A7-9A6A-9F1194CA4333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Polsce liczba zgonów przypisywanych długotrwałej ekspozycji wynosi </a:t>
          </a:r>
          <a:b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1,6 tys. rocznie</a:t>
          </a:r>
        </a:p>
      </dgm:t>
    </dgm:pt>
    <dgm:pt modelId="{444A432B-30B9-4552-867F-1EF807F79E9A}" type="parTrans" cxnId="{BE891650-1B96-4E34-80D6-AB1E88D6A514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21DDA-6731-4AE0-A313-97EB0DD39664}" type="sibTrans" cxnId="{BE891650-1B96-4E34-80D6-AB1E88D6A514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F2C67-A153-4C7E-82A4-70CA779586C7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są prekursorami powstających w glebie związków rakotwórczych i mutagennych, które mogą przenikać do żywności</a:t>
          </a:r>
        </a:p>
      </dgm:t>
    </dgm:pt>
    <dgm:pt modelId="{DF084C0F-4171-4354-A5FC-0CA2C0BCC30A}" type="parTrans" cxnId="{F663E508-A556-4C36-9482-C240DBF8448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22BF5-B489-4295-ADBB-A0893956E743}" type="sibTrans" cxnId="{F663E508-A556-4C36-9482-C240DBF8448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57003-13AA-4C69-822D-460FF7AB5BDA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biorą udział w tworzeniu kwaśnych deszczy i ich niszczącym działaniu</a:t>
          </a:r>
        </a:p>
      </dgm:t>
    </dgm:pt>
    <dgm:pt modelId="{7F66923E-719D-47BD-9148-91D7B826DC6C}" type="parTrans" cxnId="{AD3DE60F-05C4-4D62-BA85-851110CFD4BF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1825B-698B-4E6F-AD8F-E618A76BA3A8}" type="sibTrans" cxnId="{AD3DE60F-05C4-4D62-BA85-851110CFD4BF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CEB28-60C3-4388-837C-DEF341592957}" type="pres">
      <dgm:prSet presAssocID="{839251A5-4F07-41A6-BA0C-C65733274955}" presName="Name0" presStyleCnt="0">
        <dgm:presLayoutVars>
          <dgm:dir/>
          <dgm:resizeHandles val="exact"/>
        </dgm:presLayoutVars>
      </dgm:prSet>
      <dgm:spPr/>
    </dgm:pt>
    <dgm:pt modelId="{18432F12-8F37-4E5F-A476-AB19D1695A0C}" type="pres">
      <dgm:prSet presAssocID="{839251A5-4F07-41A6-BA0C-C65733274955}" presName="cycle" presStyleCnt="0"/>
      <dgm:spPr/>
    </dgm:pt>
    <dgm:pt modelId="{7857799B-6E24-4485-8B18-704505F7A276}" type="pres">
      <dgm:prSet presAssocID="{39131AC5-18D9-4C83-9D9A-BFB63106549B}" presName="nodeFirstNode" presStyleLbl="node1" presStyleIdx="0" presStyleCnt="6" custScaleX="140894" custScaleY="113395">
        <dgm:presLayoutVars>
          <dgm:bulletEnabled val="1"/>
        </dgm:presLayoutVars>
      </dgm:prSet>
      <dgm:spPr/>
    </dgm:pt>
    <dgm:pt modelId="{EC29E66B-ED98-462D-854E-3FB7A1B326D8}" type="pres">
      <dgm:prSet presAssocID="{CD6E5A83-1542-46DD-B37F-7289AAB1A9E8}" presName="sibTransFirstNode" presStyleLbl="bgShp" presStyleIdx="0" presStyleCnt="1"/>
      <dgm:spPr/>
    </dgm:pt>
    <dgm:pt modelId="{E1B7BA35-7AB1-403D-84AF-98812F324068}" type="pres">
      <dgm:prSet presAssocID="{C260FBFA-4E88-4CD2-91E0-90D56A59D237}" presName="nodeFollowingNodes" presStyleLbl="node1" presStyleIdx="1" presStyleCnt="6" custScaleX="151152" custScaleY="113395" custRadScaleRad="162929" custRadScaleInc="28662">
        <dgm:presLayoutVars>
          <dgm:bulletEnabled val="1"/>
        </dgm:presLayoutVars>
      </dgm:prSet>
      <dgm:spPr/>
    </dgm:pt>
    <dgm:pt modelId="{DE99926A-384B-4FAD-8CDE-F6C0E37D3AE6}" type="pres">
      <dgm:prSet presAssocID="{8DB5E5BD-22A8-42E0-B56D-A3ADF906F13C}" presName="nodeFollowingNodes" presStyleLbl="node1" presStyleIdx="2" presStyleCnt="6" custScaleX="151152" custScaleY="137844" custRadScaleRad="159211" custRadScaleInc="-26574">
        <dgm:presLayoutVars>
          <dgm:bulletEnabled val="1"/>
        </dgm:presLayoutVars>
      </dgm:prSet>
      <dgm:spPr/>
    </dgm:pt>
    <dgm:pt modelId="{62333EB9-236B-4EFB-9DF5-1E6BFA142C98}" type="pres">
      <dgm:prSet presAssocID="{1209CD92-52B1-40A7-9A6A-9F1194CA4333}" presName="nodeFollowingNodes" presStyleLbl="node1" presStyleIdx="3" presStyleCnt="6" custScaleX="140894" custScaleY="113395">
        <dgm:presLayoutVars>
          <dgm:bulletEnabled val="1"/>
        </dgm:presLayoutVars>
      </dgm:prSet>
      <dgm:spPr/>
    </dgm:pt>
    <dgm:pt modelId="{872324EF-C595-4D77-81D5-6247CF7BC894}" type="pres">
      <dgm:prSet presAssocID="{7A0F2C67-A153-4C7E-82A4-70CA779586C7}" presName="nodeFollowingNodes" presStyleLbl="node1" presStyleIdx="4" presStyleCnt="6" custScaleX="151152" custScaleY="113395" custRadScaleRad="162562" custRadScaleInc="33591">
        <dgm:presLayoutVars>
          <dgm:bulletEnabled val="1"/>
        </dgm:presLayoutVars>
      </dgm:prSet>
      <dgm:spPr/>
    </dgm:pt>
    <dgm:pt modelId="{EE6F87C9-1FBD-4FF2-AD0C-8A37A42FEEBB}" type="pres">
      <dgm:prSet presAssocID="{1AA57003-13AA-4C69-822D-460FF7AB5BDA}" presName="nodeFollowingNodes" presStyleLbl="node1" presStyleIdx="5" presStyleCnt="6" custScaleX="151152" custScaleY="113395" custRadScaleRad="164600" custRadScaleInc="-28906">
        <dgm:presLayoutVars>
          <dgm:bulletEnabled val="1"/>
        </dgm:presLayoutVars>
      </dgm:prSet>
      <dgm:spPr/>
    </dgm:pt>
  </dgm:ptLst>
  <dgm:cxnLst>
    <dgm:cxn modelId="{F663E508-A556-4C36-9482-C240DBF84480}" srcId="{839251A5-4F07-41A6-BA0C-C65733274955}" destId="{7A0F2C67-A153-4C7E-82A4-70CA779586C7}" srcOrd="4" destOrd="0" parTransId="{DF084C0F-4171-4354-A5FC-0CA2C0BCC30A}" sibTransId="{03D22BF5-B489-4295-ADBB-A0893956E743}"/>
    <dgm:cxn modelId="{AD3DE60F-05C4-4D62-BA85-851110CFD4BF}" srcId="{839251A5-4F07-41A6-BA0C-C65733274955}" destId="{1AA57003-13AA-4C69-822D-460FF7AB5BDA}" srcOrd="5" destOrd="0" parTransId="{7F66923E-719D-47BD-9148-91D7B826DC6C}" sibTransId="{B391825B-698B-4E6F-AD8F-E618A76BA3A8}"/>
    <dgm:cxn modelId="{3440B318-DA4B-42F7-A4B9-54C15D58B2D2}" type="presOf" srcId="{8DB5E5BD-22A8-42E0-B56D-A3ADF906F13C}" destId="{DE99926A-384B-4FAD-8CDE-F6C0E37D3AE6}" srcOrd="0" destOrd="0" presId="urn:microsoft.com/office/officeart/2005/8/layout/cycle3"/>
    <dgm:cxn modelId="{BBF43C32-71BD-45F1-A147-5EA85AC3992E}" srcId="{839251A5-4F07-41A6-BA0C-C65733274955}" destId="{39131AC5-18D9-4C83-9D9A-BFB63106549B}" srcOrd="0" destOrd="0" parTransId="{F6F2C8DC-5A24-4BF4-B9CB-1807D7FC243E}" sibTransId="{CD6E5A83-1542-46DD-B37F-7289AAB1A9E8}"/>
    <dgm:cxn modelId="{B7BCD95D-E881-4D2E-A58D-BEA3C38A8E00}" srcId="{839251A5-4F07-41A6-BA0C-C65733274955}" destId="{8DB5E5BD-22A8-42E0-B56D-A3ADF906F13C}" srcOrd="2" destOrd="0" parTransId="{FA6D2449-BF0E-49A6-B76E-C15EBCECE97A}" sibTransId="{422258F5-8032-436C-8C8F-8E6C2F8EB246}"/>
    <dgm:cxn modelId="{3A229A42-E647-47B0-B6E7-EF8222949C2D}" type="presOf" srcId="{7A0F2C67-A153-4C7E-82A4-70CA779586C7}" destId="{872324EF-C595-4D77-81D5-6247CF7BC894}" srcOrd="0" destOrd="0" presId="urn:microsoft.com/office/officeart/2005/8/layout/cycle3"/>
    <dgm:cxn modelId="{FB0A4F47-4707-4F47-A186-5FB2D07B6CE8}" type="presOf" srcId="{1209CD92-52B1-40A7-9A6A-9F1194CA4333}" destId="{62333EB9-236B-4EFB-9DF5-1E6BFA142C98}" srcOrd="0" destOrd="0" presId="urn:microsoft.com/office/officeart/2005/8/layout/cycle3"/>
    <dgm:cxn modelId="{C41AA36E-18E2-4330-9E68-1AC215418942}" srcId="{839251A5-4F07-41A6-BA0C-C65733274955}" destId="{C260FBFA-4E88-4CD2-91E0-90D56A59D237}" srcOrd="1" destOrd="0" parTransId="{8BBEF2CB-E179-4B03-88B4-87D97341D462}" sibTransId="{1E7879BB-E894-4BD0-9085-BC32E98AC4D1}"/>
    <dgm:cxn modelId="{BE891650-1B96-4E34-80D6-AB1E88D6A514}" srcId="{839251A5-4F07-41A6-BA0C-C65733274955}" destId="{1209CD92-52B1-40A7-9A6A-9F1194CA4333}" srcOrd="3" destOrd="0" parTransId="{444A432B-30B9-4552-867F-1EF807F79E9A}" sibTransId="{0DB21DDA-6731-4AE0-A313-97EB0DD39664}"/>
    <dgm:cxn modelId="{4274E552-D8AE-45AC-8F75-868D0AEE3DC2}" type="presOf" srcId="{1AA57003-13AA-4C69-822D-460FF7AB5BDA}" destId="{EE6F87C9-1FBD-4FF2-AD0C-8A37A42FEEBB}" srcOrd="0" destOrd="0" presId="urn:microsoft.com/office/officeart/2005/8/layout/cycle3"/>
    <dgm:cxn modelId="{2796B881-5A71-4DB5-B51F-A1297B7570D9}" type="presOf" srcId="{39131AC5-18D9-4C83-9D9A-BFB63106549B}" destId="{7857799B-6E24-4485-8B18-704505F7A276}" srcOrd="0" destOrd="0" presId="urn:microsoft.com/office/officeart/2005/8/layout/cycle3"/>
    <dgm:cxn modelId="{BFFBC09A-C889-40F9-860A-664FCB19BD7F}" type="presOf" srcId="{C260FBFA-4E88-4CD2-91E0-90D56A59D237}" destId="{E1B7BA35-7AB1-403D-84AF-98812F324068}" srcOrd="0" destOrd="0" presId="urn:microsoft.com/office/officeart/2005/8/layout/cycle3"/>
    <dgm:cxn modelId="{71432FF1-D250-4AEC-9E2B-5C70B9E0FFB5}" type="presOf" srcId="{CD6E5A83-1542-46DD-B37F-7289AAB1A9E8}" destId="{EC29E66B-ED98-462D-854E-3FB7A1B326D8}" srcOrd="0" destOrd="0" presId="urn:microsoft.com/office/officeart/2005/8/layout/cycle3"/>
    <dgm:cxn modelId="{E1CC2DF9-AFF1-494A-BB7A-7521FFB59D1A}" type="presOf" srcId="{839251A5-4F07-41A6-BA0C-C65733274955}" destId="{1CDCEB28-60C3-4388-837C-DEF341592957}" srcOrd="0" destOrd="0" presId="urn:microsoft.com/office/officeart/2005/8/layout/cycle3"/>
    <dgm:cxn modelId="{5DE9360D-39A7-444F-94E6-EDF250430EF3}" type="presParOf" srcId="{1CDCEB28-60C3-4388-837C-DEF341592957}" destId="{18432F12-8F37-4E5F-A476-AB19D1695A0C}" srcOrd="0" destOrd="0" presId="urn:microsoft.com/office/officeart/2005/8/layout/cycle3"/>
    <dgm:cxn modelId="{1DC9BC29-CB61-40A3-8831-90711D625038}" type="presParOf" srcId="{18432F12-8F37-4E5F-A476-AB19D1695A0C}" destId="{7857799B-6E24-4485-8B18-704505F7A276}" srcOrd="0" destOrd="0" presId="urn:microsoft.com/office/officeart/2005/8/layout/cycle3"/>
    <dgm:cxn modelId="{B52EED38-BF6A-42E7-9155-4A88D8900480}" type="presParOf" srcId="{18432F12-8F37-4E5F-A476-AB19D1695A0C}" destId="{EC29E66B-ED98-462D-854E-3FB7A1B326D8}" srcOrd="1" destOrd="0" presId="urn:microsoft.com/office/officeart/2005/8/layout/cycle3"/>
    <dgm:cxn modelId="{CAE6FFE9-D495-4224-8B6E-A6A5CB622F9C}" type="presParOf" srcId="{18432F12-8F37-4E5F-A476-AB19D1695A0C}" destId="{E1B7BA35-7AB1-403D-84AF-98812F324068}" srcOrd="2" destOrd="0" presId="urn:microsoft.com/office/officeart/2005/8/layout/cycle3"/>
    <dgm:cxn modelId="{84E2D902-EF18-4A2A-AA3E-94B66862872D}" type="presParOf" srcId="{18432F12-8F37-4E5F-A476-AB19D1695A0C}" destId="{DE99926A-384B-4FAD-8CDE-F6C0E37D3AE6}" srcOrd="3" destOrd="0" presId="urn:microsoft.com/office/officeart/2005/8/layout/cycle3"/>
    <dgm:cxn modelId="{994AA09C-BAC9-4A9A-B1A4-D00861521E81}" type="presParOf" srcId="{18432F12-8F37-4E5F-A476-AB19D1695A0C}" destId="{62333EB9-236B-4EFB-9DF5-1E6BFA142C98}" srcOrd="4" destOrd="0" presId="urn:microsoft.com/office/officeart/2005/8/layout/cycle3"/>
    <dgm:cxn modelId="{C0E0036E-562B-47BB-A424-0737205F17AE}" type="presParOf" srcId="{18432F12-8F37-4E5F-A476-AB19D1695A0C}" destId="{872324EF-C595-4D77-81D5-6247CF7BC894}" srcOrd="5" destOrd="0" presId="urn:microsoft.com/office/officeart/2005/8/layout/cycle3"/>
    <dgm:cxn modelId="{3502CD75-B304-40CE-89EA-8727BD56498C}" type="presParOf" srcId="{18432F12-8F37-4E5F-A476-AB19D1695A0C}" destId="{EE6F87C9-1FBD-4FF2-AD0C-8A37A42FEEB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527B1-71DD-4CB3-B7F1-217CCA4D08D9}" type="doc">
      <dgm:prSet loTypeId="urn:microsoft.com/office/officeart/2005/8/layout/hierarchy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AC3CEE5-667C-495B-AB66-6EC158F22B3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mazowiecka</a:t>
          </a:r>
        </a:p>
      </dgm:t>
    </dgm:pt>
    <dgm:pt modelId="{F13774D6-358A-4B93-BD6A-F8ED7EE98C87}" type="par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0766E9D-2EBA-444F-BBE5-AA4925E6DBCF}" type="sib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97087B36-BEA6-4C4F-85FF-450F3FF05D6B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aglomeracja warszawska</a:t>
          </a:r>
        </a:p>
      </dgm:t>
    </dgm:pt>
    <dgm:pt modelId="{90A2C8DE-13D7-49AD-B363-B061BF06A513}" type="par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25334C1-20C4-4709-B337-66273D217F2F}" type="sib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E5DD2FA-C022-4945-AF56-E9FF58E4A942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</a:rPr>
            <a:t>Strefa miasto Płock</a:t>
          </a:r>
        </a:p>
      </dgm:t>
    </dgm:pt>
    <dgm:pt modelId="{669E68B3-A739-40E5-89AC-5FF505DE3518}" type="par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BF6B081-4B65-4FF7-8F91-598A47E9E079}" type="sib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51FD02E-E95F-4B11-A456-75C01E55408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miasto Radom</a:t>
          </a:r>
        </a:p>
      </dgm:t>
    </dgm:pt>
    <dgm:pt modelId="{86BC9877-AD22-43C4-AE5C-83F1FA3358F6}" type="par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9B2CB04-CB64-4068-9E60-A1CB14BEA8FD}" type="sib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B3AB01C-BFAC-4945-B09C-BA3FD1D8FC5B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425</a:t>
          </a:r>
        </a:p>
      </dgm:t>
    </dgm:pt>
    <dgm:pt modelId="{E2E63A53-6533-4CCE-93DD-B749C7452A84}" type="par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5F2DAE67-C503-4BCD-A57D-955CB13F75F4}" type="sib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1749C63-E8E9-438A-83F8-848C0FC99F9F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9</a:t>
          </a:r>
        </a:p>
      </dgm:t>
    </dgm:pt>
    <dgm:pt modelId="{1BBD384E-83F6-44B3-9CB3-3823AC459B4E}" type="par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519B31A-6039-41D2-8E6B-337803A873A4}" type="sib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8372ABB-8FC9-4072-A2BE-CC08266CC6B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83652AA4-F657-48E1-BC35-1C9438E6E39F}" type="par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D93CF98-9138-4816-88BF-58BE133B6688}" type="sib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B804453-8FCA-41CD-9CF1-8A16659DA57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C6F12024-EE0F-44ED-AD86-7DB6B54C3A54}" type="par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1E39C33-E893-4E7A-9E8D-EC6C3CD6D234}" type="sib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51B8A68-AFB9-4274-A9F8-CE0DC09CF9AB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Województwo mazowieckie: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444 obszary przekroczeń</a:t>
          </a:r>
        </a:p>
      </dgm:t>
    </dgm:pt>
    <dgm:pt modelId="{EC2ECB9A-4109-4BC9-BD5A-AFB4B0DC8742}" type="par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8351B8D-627E-4448-BBE9-5B6EB236D4C7}" type="sib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95ADC6F-11DB-4986-BCAB-6E23CEC0EEE8}" type="pres">
      <dgm:prSet presAssocID="{EC7527B1-71DD-4CB3-B7F1-217CCA4D0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F63A6-4DF9-4DC0-97B3-49A04E656B7F}" type="pres">
      <dgm:prSet presAssocID="{351B8A68-AFB9-4274-A9F8-CE0DC09CF9AB}" presName="vertOne" presStyleCnt="0"/>
      <dgm:spPr/>
    </dgm:pt>
    <dgm:pt modelId="{AE877F10-66EA-4A69-BF60-97154B577594}" type="pres">
      <dgm:prSet presAssocID="{351B8A68-AFB9-4274-A9F8-CE0DC09CF9AB}" presName="txOne" presStyleLbl="node0" presStyleIdx="0" presStyleCnt="1">
        <dgm:presLayoutVars>
          <dgm:chPref val="3"/>
        </dgm:presLayoutVars>
      </dgm:prSet>
      <dgm:spPr/>
    </dgm:pt>
    <dgm:pt modelId="{D250C73B-AAD8-49AB-AA9C-31AD8D10838C}" type="pres">
      <dgm:prSet presAssocID="{351B8A68-AFB9-4274-A9F8-CE0DC09CF9AB}" presName="parTransOne" presStyleCnt="0"/>
      <dgm:spPr/>
    </dgm:pt>
    <dgm:pt modelId="{75626D98-CD45-4447-944E-C0D1FD92CA9E}" type="pres">
      <dgm:prSet presAssocID="{351B8A68-AFB9-4274-A9F8-CE0DC09CF9AB}" presName="horzOne" presStyleCnt="0"/>
      <dgm:spPr/>
    </dgm:pt>
    <dgm:pt modelId="{6DB569CB-218C-496A-95B2-73A3C02543DB}" type="pres">
      <dgm:prSet presAssocID="{6AC3CEE5-667C-495B-AB66-6EC158F22B34}" presName="vertTwo" presStyleCnt="0"/>
      <dgm:spPr/>
    </dgm:pt>
    <dgm:pt modelId="{B4519C0B-AB96-4119-A9A6-80FF62D63266}" type="pres">
      <dgm:prSet presAssocID="{6AC3CEE5-667C-495B-AB66-6EC158F22B34}" presName="txTwo" presStyleLbl="node2" presStyleIdx="0" presStyleCnt="4">
        <dgm:presLayoutVars>
          <dgm:chPref val="3"/>
        </dgm:presLayoutVars>
      </dgm:prSet>
      <dgm:spPr/>
    </dgm:pt>
    <dgm:pt modelId="{8022010C-FF96-42A3-9217-670E1A6D852C}" type="pres">
      <dgm:prSet presAssocID="{6AC3CEE5-667C-495B-AB66-6EC158F22B34}" presName="parTransTwo" presStyleCnt="0"/>
      <dgm:spPr/>
    </dgm:pt>
    <dgm:pt modelId="{2D6BADBD-2C48-483B-A74F-32C03C63B923}" type="pres">
      <dgm:prSet presAssocID="{6AC3CEE5-667C-495B-AB66-6EC158F22B34}" presName="horzTwo" presStyleCnt="0"/>
      <dgm:spPr/>
    </dgm:pt>
    <dgm:pt modelId="{C0814FCE-CA9C-4078-A916-FA4C4FA35715}" type="pres">
      <dgm:prSet presAssocID="{1B3AB01C-BFAC-4945-B09C-BA3FD1D8FC5B}" presName="vertThree" presStyleCnt="0"/>
      <dgm:spPr/>
    </dgm:pt>
    <dgm:pt modelId="{C3052CCE-411A-4BB7-9C45-CC7E20456A19}" type="pres">
      <dgm:prSet presAssocID="{1B3AB01C-BFAC-4945-B09C-BA3FD1D8FC5B}" presName="txThree" presStyleLbl="node3" presStyleIdx="0" presStyleCnt="4">
        <dgm:presLayoutVars>
          <dgm:chPref val="3"/>
        </dgm:presLayoutVars>
      </dgm:prSet>
      <dgm:spPr/>
    </dgm:pt>
    <dgm:pt modelId="{8A74448F-553F-449C-A482-03E5ABE98AAF}" type="pres">
      <dgm:prSet presAssocID="{1B3AB01C-BFAC-4945-B09C-BA3FD1D8FC5B}" presName="horzThree" presStyleCnt="0"/>
      <dgm:spPr/>
    </dgm:pt>
    <dgm:pt modelId="{F8AC4256-C1A1-47C6-BCE2-9BDA23201C3F}" type="pres">
      <dgm:prSet presAssocID="{40766E9D-2EBA-444F-BBE5-AA4925E6DBCF}" presName="sibSpaceTwo" presStyleCnt="0"/>
      <dgm:spPr/>
    </dgm:pt>
    <dgm:pt modelId="{4EFFD3F2-5953-4BF6-BC7E-CCABE60A27B3}" type="pres">
      <dgm:prSet presAssocID="{97087B36-BEA6-4C4F-85FF-450F3FF05D6B}" presName="vertTwo" presStyleCnt="0"/>
      <dgm:spPr/>
    </dgm:pt>
    <dgm:pt modelId="{BDB80337-0D86-4863-9C19-9766F82F91FF}" type="pres">
      <dgm:prSet presAssocID="{97087B36-BEA6-4C4F-85FF-450F3FF05D6B}" presName="txTwo" presStyleLbl="node2" presStyleIdx="1" presStyleCnt="4">
        <dgm:presLayoutVars>
          <dgm:chPref val="3"/>
        </dgm:presLayoutVars>
      </dgm:prSet>
      <dgm:spPr/>
    </dgm:pt>
    <dgm:pt modelId="{AE4A1E1E-90C8-4BBA-8665-A7B230BD8684}" type="pres">
      <dgm:prSet presAssocID="{97087B36-BEA6-4C4F-85FF-450F3FF05D6B}" presName="parTransTwo" presStyleCnt="0"/>
      <dgm:spPr/>
    </dgm:pt>
    <dgm:pt modelId="{AA51C031-12EF-40B2-8386-8B09B1C271AA}" type="pres">
      <dgm:prSet presAssocID="{97087B36-BEA6-4C4F-85FF-450F3FF05D6B}" presName="horzTwo" presStyleCnt="0"/>
      <dgm:spPr/>
    </dgm:pt>
    <dgm:pt modelId="{AF3C5FA5-2FC0-47AE-865E-61DAE94A60D2}" type="pres">
      <dgm:prSet presAssocID="{D1749C63-E8E9-438A-83F8-848C0FC99F9F}" presName="vertThree" presStyleCnt="0"/>
      <dgm:spPr/>
    </dgm:pt>
    <dgm:pt modelId="{1697D43F-36F1-4235-8DD0-55739DBF1B29}" type="pres">
      <dgm:prSet presAssocID="{D1749C63-E8E9-438A-83F8-848C0FC99F9F}" presName="txThree" presStyleLbl="node3" presStyleIdx="1" presStyleCnt="4">
        <dgm:presLayoutVars>
          <dgm:chPref val="3"/>
        </dgm:presLayoutVars>
      </dgm:prSet>
      <dgm:spPr/>
    </dgm:pt>
    <dgm:pt modelId="{AF4A0B4B-E6E0-4783-88B5-34EAEB247C15}" type="pres">
      <dgm:prSet presAssocID="{D1749C63-E8E9-438A-83F8-848C0FC99F9F}" presName="horzThree" presStyleCnt="0"/>
      <dgm:spPr/>
    </dgm:pt>
    <dgm:pt modelId="{F7BC8930-2DCA-43D2-9B3E-8E795192844D}" type="pres">
      <dgm:prSet presAssocID="{125334C1-20C4-4709-B337-66273D217F2F}" presName="sibSpaceTwo" presStyleCnt="0"/>
      <dgm:spPr/>
    </dgm:pt>
    <dgm:pt modelId="{E0D91686-1055-4ABB-99C7-92864D791271}" type="pres">
      <dgm:prSet presAssocID="{DE5DD2FA-C022-4945-AF56-E9FF58E4A942}" presName="vertTwo" presStyleCnt="0"/>
      <dgm:spPr/>
    </dgm:pt>
    <dgm:pt modelId="{03366D24-6F79-4CDD-AFCD-0624C074FFD5}" type="pres">
      <dgm:prSet presAssocID="{DE5DD2FA-C022-4945-AF56-E9FF58E4A942}" presName="txTwo" presStyleLbl="node2" presStyleIdx="2" presStyleCnt="4">
        <dgm:presLayoutVars>
          <dgm:chPref val="3"/>
        </dgm:presLayoutVars>
      </dgm:prSet>
      <dgm:spPr/>
    </dgm:pt>
    <dgm:pt modelId="{CA796179-FCE4-406F-85A1-51211FD0993B}" type="pres">
      <dgm:prSet presAssocID="{DE5DD2FA-C022-4945-AF56-E9FF58E4A942}" presName="parTransTwo" presStyleCnt="0"/>
      <dgm:spPr/>
    </dgm:pt>
    <dgm:pt modelId="{53FFB511-02BD-4F4A-A4D9-BC4F65C2612B}" type="pres">
      <dgm:prSet presAssocID="{DE5DD2FA-C022-4945-AF56-E9FF58E4A942}" presName="horzTwo" presStyleCnt="0"/>
      <dgm:spPr/>
    </dgm:pt>
    <dgm:pt modelId="{28359704-0143-40EA-9576-0E4DA9514E78}" type="pres">
      <dgm:prSet presAssocID="{18372ABB-8FC9-4072-A2BE-CC08266CC6BC}" presName="vertThree" presStyleCnt="0"/>
      <dgm:spPr/>
    </dgm:pt>
    <dgm:pt modelId="{BD44AAAD-B417-4C34-A3ED-7442FF532623}" type="pres">
      <dgm:prSet presAssocID="{18372ABB-8FC9-4072-A2BE-CC08266CC6BC}" presName="txThree" presStyleLbl="node3" presStyleIdx="2" presStyleCnt="4">
        <dgm:presLayoutVars>
          <dgm:chPref val="3"/>
        </dgm:presLayoutVars>
      </dgm:prSet>
      <dgm:spPr/>
    </dgm:pt>
    <dgm:pt modelId="{11DD9688-FF5F-4685-87E7-37FCB22C219C}" type="pres">
      <dgm:prSet presAssocID="{18372ABB-8FC9-4072-A2BE-CC08266CC6BC}" presName="horzThree" presStyleCnt="0"/>
      <dgm:spPr/>
    </dgm:pt>
    <dgm:pt modelId="{7041AB6B-9DE2-4A77-B70D-40D3C92491F3}" type="pres">
      <dgm:prSet presAssocID="{ABF6B081-4B65-4FF7-8F91-598A47E9E079}" presName="sibSpaceTwo" presStyleCnt="0"/>
      <dgm:spPr/>
    </dgm:pt>
    <dgm:pt modelId="{82028470-CE7D-4558-9466-B558F64D76AC}" type="pres">
      <dgm:prSet presAssocID="{051FD02E-E95F-4B11-A456-75C01E55408E}" presName="vertTwo" presStyleCnt="0"/>
      <dgm:spPr/>
    </dgm:pt>
    <dgm:pt modelId="{2174DD6F-6D8D-469E-81C1-91A593DB1AA2}" type="pres">
      <dgm:prSet presAssocID="{051FD02E-E95F-4B11-A456-75C01E55408E}" presName="txTwo" presStyleLbl="node2" presStyleIdx="3" presStyleCnt="4">
        <dgm:presLayoutVars>
          <dgm:chPref val="3"/>
        </dgm:presLayoutVars>
      </dgm:prSet>
      <dgm:spPr/>
    </dgm:pt>
    <dgm:pt modelId="{4511ACC2-297C-4CE7-9791-96E0F9E94A23}" type="pres">
      <dgm:prSet presAssocID="{051FD02E-E95F-4B11-A456-75C01E55408E}" presName="parTransTwo" presStyleCnt="0"/>
      <dgm:spPr/>
    </dgm:pt>
    <dgm:pt modelId="{0BF44F10-D2AE-49A3-B5C9-59C925CA4913}" type="pres">
      <dgm:prSet presAssocID="{051FD02E-E95F-4B11-A456-75C01E55408E}" presName="horzTwo" presStyleCnt="0"/>
      <dgm:spPr/>
    </dgm:pt>
    <dgm:pt modelId="{3C54F31D-8245-4B84-9DCC-26EE4B7C2AD3}" type="pres">
      <dgm:prSet presAssocID="{4B804453-8FCA-41CD-9CF1-8A16659DA57C}" presName="vertThree" presStyleCnt="0"/>
      <dgm:spPr/>
    </dgm:pt>
    <dgm:pt modelId="{72FE1A4E-74A2-471F-9825-2F7FFB0BDFBC}" type="pres">
      <dgm:prSet presAssocID="{4B804453-8FCA-41CD-9CF1-8A16659DA57C}" presName="txThree" presStyleLbl="node3" presStyleIdx="3" presStyleCnt="4">
        <dgm:presLayoutVars>
          <dgm:chPref val="3"/>
        </dgm:presLayoutVars>
      </dgm:prSet>
      <dgm:spPr/>
    </dgm:pt>
    <dgm:pt modelId="{EBCBC86F-9888-4339-9403-2CB28611E119}" type="pres">
      <dgm:prSet presAssocID="{4B804453-8FCA-41CD-9CF1-8A16659DA57C}" presName="horzThree" presStyleCnt="0"/>
      <dgm:spPr/>
    </dgm:pt>
  </dgm:ptLst>
  <dgm:cxnLst>
    <dgm:cxn modelId="{0EC7E504-73AE-477A-B325-8A7445831490}" srcId="{97087B36-BEA6-4C4F-85FF-450F3FF05D6B}" destId="{D1749C63-E8E9-438A-83F8-848C0FC99F9F}" srcOrd="0" destOrd="0" parTransId="{1BBD384E-83F6-44B3-9CB3-3823AC459B4E}" sibTransId="{F519B31A-6039-41D2-8E6B-337803A873A4}"/>
    <dgm:cxn modelId="{4D3C6715-1A83-46C8-A1E9-BE7A752A748C}" srcId="{051FD02E-E95F-4B11-A456-75C01E55408E}" destId="{4B804453-8FCA-41CD-9CF1-8A16659DA57C}" srcOrd="0" destOrd="0" parTransId="{C6F12024-EE0F-44ED-AD86-7DB6B54C3A54}" sibTransId="{F1E39C33-E893-4E7A-9E8D-EC6C3CD6D234}"/>
    <dgm:cxn modelId="{FD323B18-7DB3-4314-A12C-631B2AF42601}" type="presOf" srcId="{97087B36-BEA6-4C4F-85FF-450F3FF05D6B}" destId="{BDB80337-0D86-4863-9C19-9766F82F91FF}" srcOrd="0" destOrd="0" presId="urn:microsoft.com/office/officeart/2005/8/layout/hierarchy4"/>
    <dgm:cxn modelId="{1553A631-CD2D-464B-AE20-39E5B3B8874B}" srcId="{351B8A68-AFB9-4274-A9F8-CE0DC09CF9AB}" destId="{051FD02E-E95F-4B11-A456-75C01E55408E}" srcOrd="3" destOrd="0" parTransId="{86BC9877-AD22-43C4-AE5C-83F1FA3358F6}" sibTransId="{49B2CB04-CB64-4068-9E60-A1CB14BEA8FD}"/>
    <dgm:cxn modelId="{31A69B37-F2F2-4B42-B386-A1AA69FBC3F7}" type="presOf" srcId="{EC7527B1-71DD-4CB3-B7F1-217CCA4D08D9}" destId="{E95ADC6F-11DB-4986-BCAB-6E23CEC0EEE8}" srcOrd="0" destOrd="0" presId="urn:microsoft.com/office/officeart/2005/8/layout/hierarchy4"/>
    <dgm:cxn modelId="{0E9C1740-CCAE-4F3A-9C64-2B0EFA164065}" type="presOf" srcId="{18372ABB-8FC9-4072-A2BE-CC08266CC6BC}" destId="{BD44AAAD-B417-4C34-A3ED-7442FF532623}" srcOrd="0" destOrd="0" presId="urn:microsoft.com/office/officeart/2005/8/layout/hierarchy4"/>
    <dgm:cxn modelId="{BF09035C-D8CA-4C96-AB7F-E0BE95B426D5}" type="presOf" srcId="{4B804453-8FCA-41CD-9CF1-8A16659DA57C}" destId="{72FE1A4E-74A2-471F-9825-2F7FFB0BDFBC}" srcOrd="0" destOrd="0" presId="urn:microsoft.com/office/officeart/2005/8/layout/hierarchy4"/>
    <dgm:cxn modelId="{B6CDA344-1697-4775-9DA4-AB006E93FD46}" type="presOf" srcId="{D1749C63-E8E9-438A-83F8-848C0FC99F9F}" destId="{1697D43F-36F1-4235-8DD0-55739DBF1B29}" srcOrd="0" destOrd="0" presId="urn:microsoft.com/office/officeart/2005/8/layout/hierarchy4"/>
    <dgm:cxn modelId="{CFE37C46-8B98-44BC-8ACE-68141E30A3E1}" type="presOf" srcId="{351B8A68-AFB9-4274-A9F8-CE0DC09CF9AB}" destId="{AE877F10-66EA-4A69-BF60-97154B577594}" srcOrd="0" destOrd="0" presId="urn:microsoft.com/office/officeart/2005/8/layout/hierarchy4"/>
    <dgm:cxn modelId="{69C4D64E-1CDB-4813-9B32-34246A7AAE50}" srcId="{351B8A68-AFB9-4274-A9F8-CE0DC09CF9AB}" destId="{97087B36-BEA6-4C4F-85FF-450F3FF05D6B}" srcOrd="1" destOrd="0" parTransId="{90A2C8DE-13D7-49AD-B363-B061BF06A513}" sibTransId="{125334C1-20C4-4709-B337-66273D217F2F}"/>
    <dgm:cxn modelId="{DA8A9B7A-34D1-494C-BBC1-2BC26BF04304}" type="presOf" srcId="{1B3AB01C-BFAC-4945-B09C-BA3FD1D8FC5B}" destId="{C3052CCE-411A-4BB7-9C45-CC7E20456A19}" srcOrd="0" destOrd="0" presId="urn:microsoft.com/office/officeart/2005/8/layout/hierarchy4"/>
    <dgm:cxn modelId="{B0DAE49A-CB20-46E5-92F5-A94C41680978}" srcId="{351B8A68-AFB9-4274-A9F8-CE0DC09CF9AB}" destId="{6AC3CEE5-667C-495B-AB66-6EC158F22B34}" srcOrd="0" destOrd="0" parTransId="{F13774D6-358A-4B93-BD6A-F8ED7EE98C87}" sibTransId="{40766E9D-2EBA-444F-BBE5-AA4925E6DBCF}"/>
    <dgm:cxn modelId="{FB63689E-4F2B-48BD-9B57-EA7BBEFB6A86}" srcId="{DE5DD2FA-C022-4945-AF56-E9FF58E4A942}" destId="{18372ABB-8FC9-4072-A2BE-CC08266CC6BC}" srcOrd="0" destOrd="0" parTransId="{83652AA4-F657-48E1-BC35-1C9438E6E39F}" sibTransId="{3D93CF98-9138-4816-88BF-58BE133B6688}"/>
    <dgm:cxn modelId="{403323A9-E794-4ABD-A461-5388A9992A62}" srcId="{351B8A68-AFB9-4274-A9F8-CE0DC09CF9AB}" destId="{DE5DD2FA-C022-4945-AF56-E9FF58E4A942}" srcOrd="2" destOrd="0" parTransId="{669E68B3-A739-40E5-89AC-5FF505DE3518}" sibTransId="{ABF6B081-4B65-4FF7-8F91-598A47E9E079}"/>
    <dgm:cxn modelId="{9BB963B4-1400-4552-894C-8FFA2C10108A}" type="presOf" srcId="{051FD02E-E95F-4B11-A456-75C01E55408E}" destId="{2174DD6F-6D8D-469E-81C1-91A593DB1AA2}" srcOrd="0" destOrd="0" presId="urn:microsoft.com/office/officeart/2005/8/layout/hierarchy4"/>
    <dgm:cxn modelId="{57210ACD-0BF3-40CF-9A72-1CBFA84FE303}" type="presOf" srcId="{6AC3CEE5-667C-495B-AB66-6EC158F22B34}" destId="{B4519C0B-AB96-4119-A9A6-80FF62D63266}" srcOrd="0" destOrd="0" presId="urn:microsoft.com/office/officeart/2005/8/layout/hierarchy4"/>
    <dgm:cxn modelId="{D6AF72EB-2126-4F61-A411-B560F72D1AE8}" srcId="{EC7527B1-71DD-4CB3-B7F1-217CCA4D08D9}" destId="{351B8A68-AFB9-4274-A9F8-CE0DC09CF9AB}" srcOrd="0" destOrd="0" parTransId="{EC2ECB9A-4109-4BC9-BD5A-AFB4B0DC8742}" sibTransId="{38351B8D-627E-4448-BBE9-5B6EB236D4C7}"/>
    <dgm:cxn modelId="{AA4C43EE-B1C6-410E-B29C-1A1CD19FD8DA}" type="presOf" srcId="{DE5DD2FA-C022-4945-AF56-E9FF58E4A942}" destId="{03366D24-6F79-4CDD-AFCD-0624C074FFD5}" srcOrd="0" destOrd="0" presId="urn:microsoft.com/office/officeart/2005/8/layout/hierarchy4"/>
    <dgm:cxn modelId="{405F90F2-4FA1-42DA-83FB-F807A7E50650}" srcId="{6AC3CEE5-667C-495B-AB66-6EC158F22B34}" destId="{1B3AB01C-BFAC-4945-B09C-BA3FD1D8FC5B}" srcOrd="0" destOrd="0" parTransId="{E2E63A53-6533-4CCE-93DD-B749C7452A84}" sibTransId="{5F2DAE67-C503-4BCD-A57D-955CB13F75F4}"/>
    <dgm:cxn modelId="{275BD144-ECEC-416D-A85F-0BA48FE4C3D9}" type="presParOf" srcId="{E95ADC6F-11DB-4986-BCAB-6E23CEC0EEE8}" destId="{E85F63A6-4DF9-4DC0-97B3-49A04E656B7F}" srcOrd="0" destOrd="0" presId="urn:microsoft.com/office/officeart/2005/8/layout/hierarchy4"/>
    <dgm:cxn modelId="{4A9C5A5B-4BCA-477F-9E16-186A71649D4E}" type="presParOf" srcId="{E85F63A6-4DF9-4DC0-97B3-49A04E656B7F}" destId="{AE877F10-66EA-4A69-BF60-97154B577594}" srcOrd="0" destOrd="0" presId="urn:microsoft.com/office/officeart/2005/8/layout/hierarchy4"/>
    <dgm:cxn modelId="{ECEEB578-7915-45A6-AEB1-E13FA5735365}" type="presParOf" srcId="{E85F63A6-4DF9-4DC0-97B3-49A04E656B7F}" destId="{D250C73B-AAD8-49AB-AA9C-31AD8D10838C}" srcOrd="1" destOrd="0" presId="urn:microsoft.com/office/officeart/2005/8/layout/hierarchy4"/>
    <dgm:cxn modelId="{C82AFB95-2E9F-4567-834D-6287F3917451}" type="presParOf" srcId="{E85F63A6-4DF9-4DC0-97B3-49A04E656B7F}" destId="{75626D98-CD45-4447-944E-C0D1FD92CA9E}" srcOrd="2" destOrd="0" presId="urn:microsoft.com/office/officeart/2005/8/layout/hierarchy4"/>
    <dgm:cxn modelId="{11CFB049-A32B-4374-BE4C-6617F89986B6}" type="presParOf" srcId="{75626D98-CD45-4447-944E-C0D1FD92CA9E}" destId="{6DB569CB-218C-496A-95B2-73A3C02543DB}" srcOrd="0" destOrd="0" presId="urn:microsoft.com/office/officeart/2005/8/layout/hierarchy4"/>
    <dgm:cxn modelId="{1C1A5D2D-64A3-459F-9D7D-16758BF6EB33}" type="presParOf" srcId="{6DB569CB-218C-496A-95B2-73A3C02543DB}" destId="{B4519C0B-AB96-4119-A9A6-80FF62D63266}" srcOrd="0" destOrd="0" presId="urn:microsoft.com/office/officeart/2005/8/layout/hierarchy4"/>
    <dgm:cxn modelId="{6CE23524-284A-411C-9094-3B6B0BE2E2DD}" type="presParOf" srcId="{6DB569CB-218C-496A-95B2-73A3C02543DB}" destId="{8022010C-FF96-42A3-9217-670E1A6D852C}" srcOrd="1" destOrd="0" presId="urn:microsoft.com/office/officeart/2005/8/layout/hierarchy4"/>
    <dgm:cxn modelId="{F88743E9-4C38-4C5D-8487-1566526F031F}" type="presParOf" srcId="{6DB569CB-218C-496A-95B2-73A3C02543DB}" destId="{2D6BADBD-2C48-483B-A74F-32C03C63B923}" srcOrd="2" destOrd="0" presId="urn:microsoft.com/office/officeart/2005/8/layout/hierarchy4"/>
    <dgm:cxn modelId="{05964BB3-DB82-41F6-912D-1ECB5FA0D072}" type="presParOf" srcId="{2D6BADBD-2C48-483B-A74F-32C03C63B923}" destId="{C0814FCE-CA9C-4078-A916-FA4C4FA35715}" srcOrd="0" destOrd="0" presId="urn:microsoft.com/office/officeart/2005/8/layout/hierarchy4"/>
    <dgm:cxn modelId="{11DA3328-EA06-44DC-8714-287D709EACD3}" type="presParOf" srcId="{C0814FCE-CA9C-4078-A916-FA4C4FA35715}" destId="{C3052CCE-411A-4BB7-9C45-CC7E20456A19}" srcOrd="0" destOrd="0" presId="urn:microsoft.com/office/officeart/2005/8/layout/hierarchy4"/>
    <dgm:cxn modelId="{381903C9-0F30-4883-94BD-18B656CEE5B7}" type="presParOf" srcId="{C0814FCE-CA9C-4078-A916-FA4C4FA35715}" destId="{8A74448F-553F-449C-A482-03E5ABE98AAF}" srcOrd="1" destOrd="0" presId="urn:microsoft.com/office/officeart/2005/8/layout/hierarchy4"/>
    <dgm:cxn modelId="{D952BE72-F281-40D0-824F-207F3F5274FB}" type="presParOf" srcId="{75626D98-CD45-4447-944E-C0D1FD92CA9E}" destId="{F8AC4256-C1A1-47C6-BCE2-9BDA23201C3F}" srcOrd="1" destOrd="0" presId="urn:microsoft.com/office/officeart/2005/8/layout/hierarchy4"/>
    <dgm:cxn modelId="{1C52D98C-A568-4064-8138-F678B32B692F}" type="presParOf" srcId="{75626D98-CD45-4447-944E-C0D1FD92CA9E}" destId="{4EFFD3F2-5953-4BF6-BC7E-CCABE60A27B3}" srcOrd="2" destOrd="0" presId="urn:microsoft.com/office/officeart/2005/8/layout/hierarchy4"/>
    <dgm:cxn modelId="{FB4F2B92-879F-4702-B53D-E389BCD0B56A}" type="presParOf" srcId="{4EFFD3F2-5953-4BF6-BC7E-CCABE60A27B3}" destId="{BDB80337-0D86-4863-9C19-9766F82F91FF}" srcOrd="0" destOrd="0" presId="urn:microsoft.com/office/officeart/2005/8/layout/hierarchy4"/>
    <dgm:cxn modelId="{3AA808DB-39FA-48CE-8B50-B014E569A57B}" type="presParOf" srcId="{4EFFD3F2-5953-4BF6-BC7E-CCABE60A27B3}" destId="{AE4A1E1E-90C8-4BBA-8665-A7B230BD8684}" srcOrd="1" destOrd="0" presId="urn:microsoft.com/office/officeart/2005/8/layout/hierarchy4"/>
    <dgm:cxn modelId="{EBF7DC3C-E946-4EFD-857D-389624ADDD72}" type="presParOf" srcId="{4EFFD3F2-5953-4BF6-BC7E-CCABE60A27B3}" destId="{AA51C031-12EF-40B2-8386-8B09B1C271AA}" srcOrd="2" destOrd="0" presId="urn:microsoft.com/office/officeart/2005/8/layout/hierarchy4"/>
    <dgm:cxn modelId="{CB26F15D-E261-400E-BB1A-A219295EBFBD}" type="presParOf" srcId="{AA51C031-12EF-40B2-8386-8B09B1C271AA}" destId="{AF3C5FA5-2FC0-47AE-865E-61DAE94A60D2}" srcOrd="0" destOrd="0" presId="urn:microsoft.com/office/officeart/2005/8/layout/hierarchy4"/>
    <dgm:cxn modelId="{302DFBB5-C4DB-46F8-9DFD-4814DB31C19B}" type="presParOf" srcId="{AF3C5FA5-2FC0-47AE-865E-61DAE94A60D2}" destId="{1697D43F-36F1-4235-8DD0-55739DBF1B29}" srcOrd="0" destOrd="0" presId="urn:microsoft.com/office/officeart/2005/8/layout/hierarchy4"/>
    <dgm:cxn modelId="{0CE87E6C-DA16-433E-8C31-E1BF6B646F23}" type="presParOf" srcId="{AF3C5FA5-2FC0-47AE-865E-61DAE94A60D2}" destId="{AF4A0B4B-E6E0-4783-88B5-34EAEB247C15}" srcOrd="1" destOrd="0" presId="urn:microsoft.com/office/officeart/2005/8/layout/hierarchy4"/>
    <dgm:cxn modelId="{17E8290D-59CD-4675-BE45-D55B964AA5F9}" type="presParOf" srcId="{75626D98-CD45-4447-944E-C0D1FD92CA9E}" destId="{F7BC8930-2DCA-43D2-9B3E-8E795192844D}" srcOrd="3" destOrd="0" presId="urn:microsoft.com/office/officeart/2005/8/layout/hierarchy4"/>
    <dgm:cxn modelId="{ABEBAA25-A283-4761-8E7F-38F079FF3CFC}" type="presParOf" srcId="{75626D98-CD45-4447-944E-C0D1FD92CA9E}" destId="{E0D91686-1055-4ABB-99C7-92864D791271}" srcOrd="4" destOrd="0" presId="urn:microsoft.com/office/officeart/2005/8/layout/hierarchy4"/>
    <dgm:cxn modelId="{02E1183D-6867-423E-BF66-1F9B9AE90DDD}" type="presParOf" srcId="{E0D91686-1055-4ABB-99C7-92864D791271}" destId="{03366D24-6F79-4CDD-AFCD-0624C074FFD5}" srcOrd="0" destOrd="0" presId="urn:microsoft.com/office/officeart/2005/8/layout/hierarchy4"/>
    <dgm:cxn modelId="{2C82DADC-57E8-4472-94A3-9CAD6C508124}" type="presParOf" srcId="{E0D91686-1055-4ABB-99C7-92864D791271}" destId="{CA796179-FCE4-406F-85A1-51211FD0993B}" srcOrd="1" destOrd="0" presId="urn:microsoft.com/office/officeart/2005/8/layout/hierarchy4"/>
    <dgm:cxn modelId="{9E7A9FD3-DD22-438C-9BC7-F6EA78F795BE}" type="presParOf" srcId="{E0D91686-1055-4ABB-99C7-92864D791271}" destId="{53FFB511-02BD-4F4A-A4D9-BC4F65C2612B}" srcOrd="2" destOrd="0" presId="urn:microsoft.com/office/officeart/2005/8/layout/hierarchy4"/>
    <dgm:cxn modelId="{75CFD7D6-6056-44C5-9592-1FB919A061B5}" type="presParOf" srcId="{53FFB511-02BD-4F4A-A4D9-BC4F65C2612B}" destId="{28359704-0143-40EA-9576-0E4DA9514E78}" srcOrd="0" destOrd="0" presId="urn:microsoft.com/office/officeart/2005/8/layout/hierarchy4"/>
    <dgm:cxn modelId="{1409B695-4D8A-4646-B8A0-FB5CF9BF9FF0}" type="presParOf" srcId="{28359704-0143-40EA-9576-0E4DA9514E78}" destId="{BD44AAAD-B417-4C34-A3ED-7442FF532623}" srcOrd="0" destOrd="0" presId="urn:microsoft.com/office/officeart/2005/8/layout/hierarchy4"/>
    <dgm:cxn modelId="{25FD2129-CF74-4BAE-9DEE-BFDB08E51D5E}" type="presParOf" srcId="{28359704-0143-40EA-9576-0E4DA9514E78}" destId="{11DD9688-FF5F-4685-87E7-37FCB22C219C}" srcOrd="1" destOrd="0" presId="urn:microsoft.com/office/officeart/2005/8/layout/hierarchy4"/>
    <dgm:cxn modelId="{85E1C16C-708B-4F1F-A307-780E77CAA5C7}" type="presParOf" srcId="{75626D98-CD45-4447-944E-C0D1FD92CA9E}" destId="{7041AB6B-9DE2-4A77-B70D-40D3C92491F3}" srcOrd="5" destOrd="0" presId="urn:microsoft.com/office/officeart/2005/8/layout/hierarchy4"/>
    <dgm:cxn modelId="{716B3475-4EAE-485D-83B1-1219A76FDBDA}" type="presParOf" srcId="{75626D98-CD45-4447-944E-C0D1FD92CA9E}" destId="{82028470-CE7D-4558-9466-B558F64D76AC}" srcOrd="6" destOrd="0" presId="urn:microsoft.com/office/officeart/2005/8/layout/hierarchy4"/>
    <dgm:cxn modelId="{D4F46CE1-D5A8-468C-BB3F-7EBC70F9DCE2}" type="presParOf" srcId="{82028470-CE7D-4558-9466-B558F64D76AC}" destId="{2174DD6F-6D8D-469E-81C1-91A593DB1AA2}" srcOrd="0" destOrd="0" presId="urn:microsoft.com/office/officeart/2005/8/layout/hierarchy4"/>
    <dgm:cxn modelId="{B5290F7D-975F-4391-9502-10BFE63EE088}" type="presParOf" srcId="{82028470-CE7D-4558-9466-B558F64D76AC}" destId="{4511ACC2-297C-4CE7-9791-96E0F9E94A23}" srcOrd="1" destOrd="0" presId="urn:microsoft.com/office/officeart/2005/8/layout/hierarchy4"/>
    <dgm:cxn modelId="{AD55BCB4-D229-4F53-B7B0-0F327E53820B}" type="presParOf" srcId="{82028470-CE7D-4558-9466-B558F64D76AC}" destId="{0BF44F10-D2AE-49A3-B5C9-59C925CA4913}" srcOrd="2" destOrd="0" presId="urn:microsoft.com/office/officeart/2005/8/layout/hierarchy4"/>
    <dgm:cxn modelId="{17DCAA1C-BEBE-4F2A-9483-022E1EFE04CE}" type="presParOf" srcId="{0BF44F10-D2AE-49A3-B5C9-59C925CA4913}" destId="{3C54F31D-8245-4B84-9DCC-26EE4B7C2AD3}" srcOrd="0" destOrd="0" presId="urn:microsoft.com/office/officeart/2005/8/layout/hierarchy4"/>
    <dgm:cxn modelId="{99A31286-641C-461A-B430-902943316CF2}" type="presParOf" srcId="{3C54F31D-8245-4B84-9DCC-26EE4B7C2AD3}" destId="{72FE1A4E-74A2-471F-9825-2F7FFB0BDFBC}" srcOrd="0" destOrd="0" presId="urn:microsoft.com/office/officeart/2005/8/layout/hierarchy4"/>
    <dgm:cxn modelId="{6B4416A3-A7DB-4474-B2D3-565F41B9004A}" type="presParOf" srcId="{3C54F31D-8245-4B84-9DCC-26EE4B7C2AD3}" destId="{EBCBC86F-9888-4339-9403-2CB28611E1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527B1-71DD-4CB3-B7F1-217CCA4D08D9}" type="doc">
      <dgm:prSet loTypeId="urn:microsoft.com/office/officeart/2005/8/layout/hierarchy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AC3CEE5-667C-495B-AB66-6EC158F22B3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mazowiecka</a:t>
          </a:r>
        </a:p>
      </dgm:t>
    </dgm:pt>
    <dgm:pt modelId="{F13774D6-358A-4B93-BD6A-F8ED7EE98C87}" type="par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0766E9D-2EBA-444F-BBE5-AA4925E6DBCF}" type="sib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97087B36-BEA6-4C4F-85FF-450F3FF05D6B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aglomeracja warszawska</a:t>
          </a:r>
        </a:p>
      </dgm:t>
    </dgm:pt>
    <dgm:pt modelId="{90A2C8DE-13D7-49AD-B363-B061BF06A513}" type="par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25334C1-20C4-4709-B337-66273D217F2F}" type="sib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E5DD2FA-C022-4945-AF56-E9FF58E4A942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</a:rPr>
            <a:t>Strefa miasto Płock</a:t>
          </a:r>
        </a:p>
      </dgm:t>
    </dgm:pt>
    <dgm:pt modelId="{669E68B3-A739-40E5-89AC-5FF505DE3518}" type="par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BF6B081-4B65-4FF7-8F91-598A47E9E079}" type="sib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51FD02E-E95F-4B11-A456-75C01E55408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miasto Radom</a:t>
          </a:r>
        </a:p>
      </dgm:t>
    </dgm:pt>
    <dgm:pt modelId="{86BC9877-AD22-43C4-AE5C-83F1FA3358F6}" type="par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9B2CB04-CB64-4068-9E60-A1CB14BEA8FD}" type="sib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B3AB01C-BFAC-4945-B09C-BA3FD1D8FC5B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425</a:t>
          </a:r>
        </a:p>
      </dgm:t>
    </dgm:pt>
    <dgm:pt modelId="{E2E63A53-6533-4CCE-93DD-B749C7452A84}" type="par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5F2DAE67-C503-4BCD-A57D-955CB13F75F4}" type="sib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1749C63-E8E9-438A-83F8-848C0FC99F9F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9</a:t>
          </a:r>
        </a:p>
      </dgm:t>
    </dgm:pt>
    <dgm:pt modelId="{1BBD384E-83F6-44B3-9CB3-3823AC459B4E}" type="par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519B31A-6039-41D2-8E6B-337803A873A4}" type="sib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8372ABB-8FC9-4072-A2BE-CC08266CC6B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83652AA4-F657-48E1-BC35-1C9438E6E39F}" type="par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D93CF98-9138-4816-88BF-58BE133B6688}" type="sib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B804453-8FCA-41CD-9CF1-8A16659DA57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C6F12024-EE0F-44ED-AD86-7DB6B54C3A54}" type="par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1E39C33-E893-4E7A-9E8D-EC6C3CD6D234}" type="sib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51B8A68-AFB9-4274-A9F8-CE0DC09CF9AB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Województwo mazowieckie: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444 obszary przekroczeń</a:t>
          </a:r>
        </a:p>
      </dgm:t>
    </dgm:pt>
    <dgm:pt modelId="{EC2ECB9A-4109-4BC9-BD5A-AFB4B0DC8742}" type="par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8351B8D-627E-4448-BBE9-5B6EB236D4C7}" type="sib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95ADC6F-11DB-4986-BCAB-6E23CEC0EEE8}" type="pres">
      <dgm:prSet presAssocID="{EC7527B1-71DD-4CB3-B7F1-217CCA4D0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F63A6-4DF9-4DC0-97B3-49A04E656B7F}" type="pres">
      <dgm:prSet presAssocID="{351B8A68-AFB9-4274-A9F8-CE0DC09CF9AB}" presName="vertOne" presStyleCnt="0"/>
      <dgm:spPr/>
    </dgm:pt>
    <dgm:pt modelId="{AE877F10-66EA-4A69-BF60-97154B577594}" type="pres">
      <dgm:prSet presAssocID="{351B8A68-AFB9-4274-A9F8-CE0DC09CF9AB}" presName="txOne" presStyleLbl="node0" presStyleIdx="0" presStyleCnt="1">
        <dgm:presLayoutVars>
          <dgm:chPref val="3"/>
        </dgm:presLayoutVars>
      </dgm:prSet>
      <dgm:spPr/>
    </dgm:pt>
    <dgm:pt modelId="{D250C73B-AAD8-49AB-AA9C-31AD8D10838C}" type="pres">
      <dgm:prSet presAssocID="{351B8A68-AFB9-4274-A9F8-CE0DC09CF9AB}" presName="parTransOne" presStyleCnt="0"/>
      <dgm:spPr/>
    </dgm:pt>
    <dgm:pt modelId="{75626D98-CD45-4447-944E-C0D1FD92CA9E}" type="pres">
      <dgm:prSet presAssocID="{351B8A68-AFB9-4274-A9F8-CE0DC09CF9AB}" presName="horzOne" presStyleCnt="0"/>
      <dgm:spPr/>
    </dgm:pt>
    <dgm:pt modelId="{6DB569CB-218C-496A-95B2-73A3C02543DB}" type="pres">
      <dgm:prSet presAssocID="{6AC3CEE5-667C-495B-AB66-6EC158F22B34}" presName="vertTwo" presStyleCnt="0"/>
      <dgm:spPr/>
    </dgm:pt>
    <dgm:pt modelId="{B4519C0B-AB96-4119-A9A6-80FF62D63266}" type="pres">
      <dgm:prSet presAssocID="{6AC3CEE5-667C-495B-AB66-6EC158F22B34}" presName="txTwo" presStyleLbl="node2" presStyleIdx="0" presStyleCnt="4">
        <dgm:presLayoutVars>
          <dgm:chPref val="3"/>
        </dgm:presLayoutVars>
      </dgm:prSet>
      <dgm:spPr/>
    </dgm:pt>
    <dgm:pt modelId="{8022010C-FF96-42A3-9217-670E1A6D852C}" type="pres">
      <dgm:prSet presAssocID="{6AC3CEE5-667C-495B-AB66-6EC158F22B34}" presName="parTransTwo" presStyleCnt="0"/>
      <dgm:spPr/>
    </dgm:pt>
    <dgm:pt modelId="{2D6BADBD-2C48-483B-A74F-32C03C63B923}" type="pres">
      <dgm:prSet presAssocID="{6AC3CEE5-667C-495B-AB66-6EC158F22B34}" presName="horzTwo" presStyleCnt="0"/>
      <dgm:spPr/>
    </dgm:pt>
    <dgm:pt modelId="{C0814FCE-CA9C-4078-A916-FA4C4FA35715}" type="pres">
      <dgm:prSet presAssocID="{1B3AB01C-BFAC-4945-B09C-BA3FD1D8FC5B}" presName="vertThree" presStyleCnt="0"/>
      <dgm:spPr/>
    </dgm:pt>
    <dgm:pt modelId="{C3052CCE-411A-4BB7-9C45-CC7E20456A19}" type="pres">
      <dgm:prSet presAssocID="{1B3AB01C-BFAC-4945-B09C-BA3FD1D8FC5B}" presName="txThree" presStyleLbl="node3" presStyleIdx="0" presStyleCnt="4">
        <dgm:presLayoutVars>
          <dgm:chPref val="3"/>
        </dgm:presLayoutVars>
      </dgm:prSet>
      <dgm:spPr/>
    </dgm:pt>
    <dgm:pt modelId="{8A74448F-553F-449C-A482-03E5ABE98AAF}" type="pres">
      <dgm:prSet presAssocID="{1B3AB01C-BFAC-4945-B09C-BA3FD1D8FC5B}" presName="horzThree" presStyleCnt="0"/>
      <dgm:spPr/>
    </dgm:pt>
    <dgm:pt modelId="{F8AC4256-C1A1-47C6-BCE2-9BDA23201C3F}" type="pres">
      <dgm:prSet presAssocID="{40766E9D-2EBA-444F-BBE5-AA4925E6DBCF}" presName="sibSpaceTwo" presStyleCnt="0"/>
      <dgm:spPr/>
    </dgm:pt>
    <dgm:pt modelId="{4EFFD3F2-5953-4BF6-BC7E-CCABE60A27B3}" type="pres">
      <dgm:prSet presAssocID="{97087B36-BEA6-4C4F-85FF-450F3FF05D6B}" presName="vertTwo" presStyleCnt="0"/>
      <dgm:spPr/>
    </dgm:pt>
    <dgm:pt modelId="{BDB80337-0D86-4863-9C19-9766F82F91FF}" type="pres">
      <dgm:prSet presAssocID="{97087B36-BEA6-4C4F-85FF-450F3FF05D6B}" presName="txTwo" presStyleLbl="node2" presStyleIdx="1" presStyleCnt="4">
        <dgm:presLayoutVars>
          <dgm:chPref val="3"/>
        </dgm:presLayoutVars>
      </dgm:prSet>
      <dgm:spPr/>
    </dgm:pt>
    <dgm:pt modelId="{AE4A1E1E-90C8-4BBA-8665-A7B230BD8684}" type="pres">
      <dgm:prSet presAssocID="{97087B36-BEA6-4C4F-85FF-450F3FF05D6B}" presName="parTransTwo" presStyleCnt="0"/>
      <dgm:spPr/>
    </dgm:pt>
    <dgm:pt modelId="{AA51C031-12EF-40B2-8386-8B09B1C271AA}" type="pres">
      <dgm:prSet presAssocID="{97087B36-BEA6-4C4F-85FF-450F3FF05D6B}" presName="horzTwo" presStyleCnt="0"/>
      <dgm:spPr/>
    </dgm:pt>
    <dgm:pt modelId="{AF3C5FA5-2FC0-47AE-865E-61DAE94A60D2}" type="pres">
      <dgm:prSet presAssocID="{D1749C63-E8E9-438A-83F8-848C0FC99F9F}" presName="vertThree" presStyleCnt="0"/>
      <dgm:spPr/>
    </dgm:pt>
    <dgm:pt modelId="{1697D43F-36F1-4235-8DD0-55739DBF1B29}" type="pres">
      <dgm:prSet presAssocID="{D1749C63-E8E9-438A-83F8-848C0FC99F9F}" presName="txThree" presStyleLbl="node3" presStyleIdx="1" presStyleCnt="4">
        <dgm:presLayoutVars>
          <dgm:chPref val="3"/>
        </dgm:presLayoutVars>
      </dgm:prSet>
      <dgm:spPr/>
    </dgm:pt>
    <dgm:pt modelId="{AF4A0B4B-E6E0-4783-88B5-34EAEB247C15}" type="pres">
      <dgm:prSet presAssocID="{D1749C63-E8E9-438A-83F8-848C0FC99F9F}" presName="horzThree" presStyleCnt="0"/>
      <dgm:spPr/>
    </dgm:pt>
    <dgm:pt modelId="{F7BC8930-2DCA-43D2-9B3E-8E795192844D}" type="pres">
      <dgm:prSet presAssocID="{125334C1-20C4-4709-B337-66273D217F2F}" presName="sibSpaceTwo" presStyleCnt="0"/>
      <dgm:spPr/>
    </dgm:pt>
    <dgm:pt modelId="{E0D91686-1055-4ABB-99C7-92864D791271}" type="pres">
      <dgm:prSet presAssocID="{DE5DD2FA-C022-4945-AF56-E9FF58E4A942}" presName="vertTwo" presStyleCnt="0"/>
      <dgm:spPr/>
    </dgm:pt>
    <dgm:pt modelId="{03366D24-6F79-4CDD-AFCD-0624C074FFD5}" type="pres">
      <dgm:prSet presAssocID="{DE5DD2FA-C022-4945-AF56-E9FF58E4A942}" presName="txTwo" presStyleLbl="node2" presStyleIdx="2" presStyleCnt="4">
        <dgm:presLayoutVars>
          <dgm:chPref val="3"/>
        </dgm:presLayoutVars>
      </dgm:prSet>
      <dgm:spPr/>
    </dgm:pt>
    <dgm:pt modelId="{CA796179-FCE4-406F-85A1-51211FD0993B}" type="pres">
      <dgm:prSet presAssocID="{DE5DD2FA-C022-4945-AF56-E9FF58E4A942}" presName="parTransTwo" presStyleCnt="0"/>
      <dgm:spPr/>
    </dgm:pt>
    <dgm:pt modelId="{53FFB511-02BD-4F4A-A4D9-BC4F65C2612B}" type="pres">
      <dgm:prSet presAssocID="{DE5DD2FA-C022-4945-AF56-E9FF58E4A942}" presName="horzTwo" presStyleCnt="0"/>
      <dgm:spPr/>
    </dgm:pt>
    <dgm:pt modelId="{28359704-0143-40EA-9576-0E4DA9514E78}" type="pres">
      <dgm:prSet presAssocID="{18372ABB-8FC9-4072-A2BE-CC08266CC6BC}" presName="vertThree" presStyleCnt="0"/>
      <dgm:spPr/>
    </dgm:pt>
    <dgm:pt modelId="{BD44AAAD-B417-4C34-A3ED-7442FF532623}" type="pres">
      <dgm:prSet presAssocID="{18372ABB-8FC9-4072-A2BE-CC08266CC6BC}" presName="txThree" presStyleLbl="node3" presStyleIdx="2" presStyleCnt="4">
        <dgm:presLayoutVars>
          <dgm:chPref val="3"/>
        </dgm:presLayoutVars>
      </dgm:prSet>
      <dgm:spPr/>
    </dgm:pt>
    <dgm:pt modelId="{11DD9688-FF5F-4685-87E7-37FCB22C219C}" type="pres">
      <dgm:prSet presAssocID="{18372ABB-8FC9-4072-A2BE-CC08266CC6BC}" presName="horzThree" presStyleCnt="0"/>
      <dgm:spPr/>
    </dgm:pt>
    <dgm:pt modelId="{7041AB6B-9DE2-4A77-B70D-40D3C92491F3}" type="pres">
      <dgm:prSet presAssocID="{ABF6B081-4B65-4FF7-8F91-598A47E9E079}" presName="sibSpaceTwo" presStyleCnt="0"/>
      <dgm:spPr/>
    </dgm:pt>
    <dgm:pt modelId="{82028470-CE7D-4558-9466-B558F64D76AC}" type="pres">
      <dgm:prSet presAssocID="{051FD02E-E95F-4B11-A456-75C01E55408E}" presName="vertTwo" presStyleCnt="0"/>
      <dgm:spPr/>
    </dgm:pt>
    <dgm:pt modelId="{2174DD6F-6D8D-469E-81C1-91A593DB1AA2}" type="pres">
      <dgm:prSet presAssocID="{051FD02E-E95F-4B11-A456-75C01E55408E}" presName="txTwo" presStyleLbl="node2" presStyleIdx="3" presStyleCnt="4">
        <dgm:presLayoutVars>
          <dgm:chPref val="3"/>
        </dgm:presLayoutVars>
      </dgm:prSet>
      <dgm:spPr/>
    </dgm:pt>
    <dgm:pt modelId="{4511ACC2-297C-4CE7-9791-96E0F9E94A23}" type="pres">
      <dgm:prSet presAssocID="{051FD02E-E95F-4B11-A456-75C01E55408E}" presName="parTransTwo" presStyleCnt="0"/>
      <dgm:spPr/>
    </dgm:pt>
    <dgm:pt modelId="{0BF44F10-D2AE-49A3-B5C9-59C925CA4913}" type="pres">
      <dgm:prSet presAssocID="{051FD02E-E95F-4B11-A456-75C01E55408E}" presName="horzTwo" presStyleCnt="0"/>
      <dgm:spPr/>
    </dgm:pt>
    <dgm:pt modelId="{3C54F31D-8245-4B84-9DCC-26EE4B7C2AD3}" type="pres">
      <dgm:prSet presAssocID="{4B804453-8FCA-41CD-9CF1-8A16659DA57C}" presName="vertThree" presStyleCnt="0"/>
      <dgm:spPr/>
    </dgm:pt>
    <dgm:pt modelId="{72FE1A4E-74A2-471F-9825-2F7FFB0BDFBC}" type="pres">
      <dgm:prSet presAssocID="{4B804453-8FCA-41CD-9CF1-8A16659DA57C}" presName="txThree" presStyleLbl="node3" presStyleIdx="3" presStyleCnt="4">
        <dgm:presLayoutVars>
          <dgm:chPref val="3"/>
        </dgm:presLayoutVars>
      </dgm:prSet>
      <dgm:spPr/>
    </dgm:pt>
    <dgm:pt modelId="{EBCBC86F-9888-4339-9403-2CB28611E119}" type="pres">
      <dgm:prSet presAssocID="{4B804453-8FCA-41CD-9CF1-8A16659DA57C}" presName="horzThree" presStyleCnt="0"/>
      <dgm:spPr/>
    </dgm:pt>
  </dgm:ptLst>
  <dgm:cxnLst>
    <dgm:cxn modelId="{0EC7E504-73AE-477A-B325-8A7445831490}" srcId="{97087B36-BEA6-4C4F-85FF-450F3FF05D6B}" destId="{D1749C63-E8E9-438A-83F8-848C0FC99F9F}" srcOrd="0" destOrd="0" parTransId="{1BBD384E-83F6-44B3-9CB3-3823AC459B4E}" sibTransId="{F519B31A-6039-41D2-8E6B-337803A873A4}"/>
    <dgm:cxn modelId="{4D3C6715-1A83-46C8-A1E9-BE7A752A748C}" srcId="{051FD02E-E95F-4B11-A456-75C01E55408E}" destId="{4B804453-8FCA-41CD-9CF1-8A16659DA57C}" srcOrd="0" destOrd="0" parTransId="{C6F12024-EE0F-44ED-AD86-7DB6B54C3A54}" sibTransId="{F1E39C33-E893-4E7A-9E8D-EC6C3CD6D234}"/>
    <dgm:cxn modelId="{FD323B18-7DB3-4314-A12C-631B2AF42601}" type="presOf" srcId="{97087B36-BEA6-4C4F-85FF-450F3FF05D6B}" destId="{BDB80337-0D86-4863-9C19-9766F82F91FF}" srcOrd="0" destOrd="0" presId="urn:microsoft.com/office/officeart/2005/8/layout/hierarchy4"/>
    <dgm:cxn modelId="{1553A631-CD2D-464B-AE20-39E5B3B8874B}" srcId="{351B8A68-AFB9-4274-A9F8-CE0DC09CF9AB}" destId="{051FD02E-E95F-4B11-A456-75C01E55408E}" srcOrd="3" destOrd="0" parTransId="{86BC9877-AD22-43C4-AE5C-83F1FA3358F6}" sibTransId="{49B2CB04-CB64-4068-9E60-A1CB14BEA8FD}"/>
    <dgm:cxn modelId="{31A69B37-F2F2-4B42-B386-A1AA69FBC3F7}" type="presOf" srcId="{EC7527B1-71DD-4CB3-B7F1-217CCA4D08D9}" destId="{E95ADC6F-11DB-4986-BCAB-6E23CEC0EEE8}" srcOrd="0" destOrd="0" presId="urn:microsoft.com/office/officeart/2005/8/layout/hierarchy4"/>
    <dgm:cxn modelId="{0E9C1740-CCAE-4F3A-9C64-2B0EFA164065}" type="presOf" srcId="{18372ABB-8FC9-4072-A2BE-CC08266CC6BC}" destId="{BD44AAAD-B417-4C34-A3ED-7442FF532623}" srcOrd="0" destOrd="0" presId="urn:microsoft.com/office/officeart/2005/8/layout/hierarchy4"/>
    <dgm:cxn modelId="{BF09035C-D8CA-4C96-AB7F-E0BE95B426D5}" type="presOf" srcId="{4B804453-8FCA-41CD-9CF1-8A16659DA57C}" destId="{72FE1A4E-74A2-471F-9825-2F7FFB0BDFBC}" srcOrd="0" destOrd="0" presId="urn:microsoft.com/office/officeart/2005/8/layout/hierarchy4"/>
    <dgm:cxn modelId="{B6CDA344-1697-4775-9DA4-AB006E93FD46}" type="presOf" srcId="{D1749C63-E8E9-438A-83F8-848C0FC99F9F}" destId="{1697D43F-36F1-4235-8DD0-55739DBF1B29}" srcOrd="0" destOrd="0" presId="urn:microsoft.com/office/officeart/2005/8/layout/hierarchy4"/>
    <dgm:cxn modelId="{CFE37C46-8B98-44BC-8ACE-68141E30A3E1}" type="presOf" srcId="{351B8A68-AFB9-4274-A9F8-CE0DC09CF9AB}" destId="{AE877F10-66EA-4A69-BF60-97154B577594}" srcOrd="0" destOrd="0" presId="urn:microsoft.com/office/officeart/2005/8/layout/hierarchy4"/>
    <dgm:cxn modelId="{69C4D64E-1CDB-4813-9B32-34246A7AAE50}" srcId="{351B8A68-AFB9-4274-A9F8-CE0DC09CF9AB}" destId="{97087B36-BEA6-4C4F-85FF-450F3FF05D6B}" srcOrd="1" destOrd="0" parTransId="{90A2C8DE-13D7-49AD-B363-B061BF06A513}" sibTransId="{125334C1-20C4-4709-B337-66273D217F2F}"/>
    <dgm:cxn modelId="{DA8A9B7A-34D1-494C-BBC1-2BC26BF04304}" type="presOf" srcId="{1B3AB01C-BFAC-4945-B09C-BA3FD1D8FC5B}" destId="{C3052CCE-411A-4BB7-9C45-CC7E20456A19}" srcOrd="0" destOrd="0" presId="urn:microsoft.com/office/officeart/2005/8/layout/hierarchy4"/>
    <dgm:cxn modelId="{B0DAE49A-CB20-46E5-92F5-A94C41680978}" srcId="{351B8A68-AFB9-4274-A9F8-CE0DC09CF9AB}" destId="{6AC3CEE5-667C-495B-AB66-6EC158F22B34}" srcOrd="0" destOrd="0" parTransId="{F13774D6-358A-4B93-BD6A-F8ED7EE98C87}" sibTransId="{40766E9D-2EBA-444F-BBE5-AA4925E6DBCF}"/>
    <dgm:cxn modelId="{FB63689E-4F2B-48BD-9B57-EA7BBEFB6A86}" srcId="{DE5DD2FA-C022-4945-AF56-E9FF58E4A942}" destId="{18372ABB-8FC9-4072-A2BE-CC08266CC6BC}" srcOrd="0" destOrd="0" parTransId="{83652AA4-F657-48E1-BC35-1C9438E6E39F}" sibTransId="{3D93CF98-9138-4816-88BF-58BE133B6688}"/>
    <dgm:cxn modelId="{403323A9-E794-4ABD-A461-5388A9992A62}" srcId="{351B8A68-AFB9-4274-A9F8-CE0DC09CF9AB}" destId="{DE5DD2FA-C022-4945-AF56-E9FF58E4A942}" srcOrd="2" destOrd="0" parTransId="{669E68B3-A739-40E5-89AC-5FF505DE3518}" sibTransId="{ABF6B081-4B65-4FF7-8F91-598A47E9E079}"/>
    <dgm:cxn modelId="{9BB963B4-1400-4552-894C-8FFA2C10108A}" type="presOf" srcId="{051FD02E-E95F-4B11-A456-75C01E55408E}" destId="{2174DD6F-6D8D-469E-81C1-91A593DB1AA2}" srcOrd="0" destOrd="0" presId="urn:microsoft.com/office/officeart/2005/8/layout/hierarchy4"/>
    <dgm:cxn modelId="{57210ACD-0BF3-40CF-9A72-1CBFA84FE303}" type="presOf" srcId="{6AC3CEE5-667C-495B-AB66-6EC158F22B34}" destId="{B4519C0B-AB96-4119-A9A6-80FF62D63266}" srcOrd="0" destOrd="0" presId="urn:microsoft.com/office/officeart/2005/8/layout/hierarchy4"/>
    <dgm:cxn modelId="{D6AF72EB-2126-4F61-A411-B560F72D1AE8}" srcId="{EC7527B1-71DD-4CB3-B7F1-217CCA4D08D9}" destId="{351B8A68-AFB9-4274-A9F8-CE0DC09CF9AB}" srcOrd="0" destOrd="0" parTransId="{EC2ECB9A-4109-4BC9-BD5A-AFB4B0DC8742}" sibTransId="{38351B8D-627E-4448-BBE9-5B6EB236D4C7}"/>
    <dgm:cxn modelId="{AA4C43EE-B1C6-410E-B29C-1A1CD19FD8DA}" type="presOf" srcId="{DE5DD2FA-C022-4945-AF56-E9FF58E4A942}" destId="{03366D24-6F79-4CDD-AFCD-0624C074FFD5}" srcOrd="0" destOrd="0" presId="urn:microsoft.com/office/officeart/2005/8/layout/hierarchy4"/>
    <dgm:cxn modelId="{405F90F2-4FA1-42DA-83FB-F807A7E50650}" srcId="{6AC3CEE5-667C-495B-AB66-6EC158F22B34}" destId="{1B3AB01C-BFAC-4945-B09C-BA3FD1D8FC5B}" srcOrd="0" destOrd="0" parTransId="{E2E63A53-6533-4CCE-93DD-B749C7452A84}" sibTransId="{5F2DAE67-C503-4BCD-A57D-955CB13F75F4}"/>
    <dgm:cxn modelId="{275BD144-ECEC-416D-A85F-0BA48FE4C3D9}" type="presParOf" srcId="{E95ADC6F-11DB-4986-BCAB-6E23CEC0EEE8}" destId="{E85F63A6-4DF9-4DC0-97B3-49A04E656B7F}" srcOrd="0" destOrd="0" presId="urn:microsoft.com/office/officeart/2005/8/layout/hierarchy4"/>
    <dgm:cxn modelId="{4A9C5A5B-4BCA-477F-9E16-186A71649D4E}" type="presParOf" srcId="{E85F63A6-4DF9-4DC0-97B3-49A04E656B7F}" destId="{AE877F10-66EA-4A69-BF60-97154B577594}" srcOrd="0" destOrd="0" presId="urn:microsoft.com/office/officeart/2005/8/layout/hierarchy4"/>
    <dgm:cxn modelId="{ECEEB578-7915-45A6-AEB1-E13FA5735365}" type="presParOf" srcId="{E85F63A6-4DF9-4DC0-97B3-49A04E656B7F}" destId="{D250C73B-AAD8-49AB-AA9C-31AD8D10838C}" srcOrd="1" destOrd="0" presId="urn:microsoft.com/office/officeart/2005/8/layout/hierarchy4"/>
    <dgm:cxn modelId="{C82AFB95-2E9F-4567-834D-6287F3917451}" type="presParOf" srcId="{E85F63A6-4DF9-4DC0-97B3-49A04E656B7F}" destId="{75626D98-CD45-4447-944E-C0D1FD92CA9E}" srcOrd="2" destOrd="0" presId="urn:microsoft.com/office/officeart/2005/8/layout/hierarchy4"/>
    <dgm:cxn modelId="{11CFB049-A32B-4374-BE4C-6617F89986B6}" type="presParOf" srcId="{75626D98-CD45-4447-944E-C0D1FD92CA9E}" destId="{6DB569CB-218C-496A-95B2-73A3C02543DB}" srcOrd="0" destOrd="0" presId="urn:microsoft.com/office/officeart/2005/8/layout/hierarchy4"/>
    <dgm:cxn modelId="{1C1A5D2D-64A3-459F-9D7D-16758BF6EB33}" type="presParOf" srcId="{6DB569CB-218C-496A-95B2-73A3C02543DB}" destId="{B4519C0B-AB96-4119-A9A6-80FF62D63266}" srcOrd="0" destOrd="0" presId="urn:microsoft.com/office/officeart/2005/8/layout/hierarchy4"/>
    <dgm:cxn modelId="{6CE23524-284A-411C-9094-3B6B0BE2E2DD}" type="presParOf" srcId="{6DB569CB-218C-496A-95B2-73A3C02543DB}" destId="{8022010C-FF96-42A3-9217-670E1A6D852C}" srcOrd="1" destOrd="0" presId="urn:microsoft.com/office/officeart/2005/8/layout/hierarchy4"/>
    <dgm:cxn modelId="{F88743E9-4C38-4C5D-8487-1566526F031F}" type="presParOf" srcId="{6DB569CB-218C-496A-95B2-73A3C02543DB}" destId="{2D6BADBD-2C48-483B-A74F-32C03C63B923}" srcOrd="2" destOrd="0" presId="urn:microsoft.com/office/officeart/2005/8/layout/hierarchy4"/>
    <dgm:cxn modelId="{05964BB3-DB82-41F6-912D-1ECB5FA0D072}" type="presParOf" srcId="{2D6BADBD-2C48-483B-A74F-32C03C63B923}" destId="{C0814FCE-CA9C-4078-A916-FA4C4FA35715}" srcOrd="0" destOrd="0" presId="urn:microsoft.com/office/officeart/2005/8/layout/hierarchy4"/>
    <dgm:cxn modelId="{11DA3328-EA06-44DC-8714-287D709EACD3}" type="presParOf" srcId="{C0814FCE-CA9C-4078-A916-FA4C4FA35715}" destId="{C3052CCE-411A-4BB7-9C45-CC7E20456A19}" srcOrd="0" destOrd="0" presId="urn:microsoft.com/office/officeart/2005/8/layout/hierarchy4"/>
    <dgm:cxn modelId="{381903C9-0F30-4883-94BD-18B656CEE5B7}" type="presParOf" srcId="{C0814FCE-CA9C-4078-A916-FA4C4FA35715}" destId="{8A74448F-553F-449C-A482-03E5ABE98AAF}" srcOrd="1" destOrd="0" presId="urn:microsoft.com/office/officeart/2005/8/layout/hierarchy4"/>
    <dgm:cxn modelId="{D952BE72-F281-40D0-824F-207F3F5274FB}" type="presParOf" srcId="{75626D98-CD45-4447-944E-C0D1FD92CA9E}" destId="{F8AC4256-C1A1-47C6-BCE2-9BDA23201C3F}" srcOrd="1" destOrd="0" presId="urn:microsoft.com/office/officeart/2005/8/layout/hierarchy4"/>
    <dgm:cxn modelId="{1C52D98C-A568-4064-8138-F678B32B692F}" type="presParOf" srcId="{75626D98-CD45-4447-944E-C0D1FD92CA9E}" destId="{4EFFD3F2-5953-4BF6-BC7E-CCABE60A27B3}" srcOrd="2" destOrd="0" presId="urn:microsoft.com/office/officeart/2005/8/layout/hierarchy4"/>
    <dgm:cxn modelId="{FB4F2B92-879F-4702-B53D-E389BCD0B56A}" type="presParOf" srcId="{4EFFD3F2-5953-4BF6-BC7E-CCABE60A27B3}" destId="{BDB80337-0D86-4863-9C19-9766F82F91FF}" srcOrd="0" destOrd="0" presId="urn:microsoft.com/office/officeart/2005/8/layout/hierarchy4"/>
    <dgm:cxn modelId="{3AA808DB-39FA-48CE-8B50-B014E569A57B}" type="presParOf" srcId="{4EFFD3F2-5953-4BF6-BC7E-CCABE60A27B3}" destId="{AE4A1E1E-90C8-4BBA-8665-A7B230BD8684}" srcOrd="1" destOrd="0" presId="urn:microsoft.com/office/officeart/2005/8/layout/hierarchy4"/>
    <dgm:cxn modelId="{EBF7DC3C-E946-4EFD-857D-389624ADDD72}" type="presParOf" srcId="{4EFFD3F2-5953-4BF6-BC7E-CCABE60A27B3}" destId="{AA51C031-12EF-40B2-8386-8B09B1C271AA}" srcOrd="2" destOrd="0" presId="urn:microsoft.com/office/officeart/2005/8/layout/hierarchy4"/>
    <dgm:cxn modelId="{CB26F15D-E261-400E-BB1A-A219295EBFBD}" type="presParOf" srcId="{AA51C031-12EF-40B2-8386-8B09B1C271AA}" destId="{AF3C5FA5-2FC0-47AE-865E-61DAE94A60D2}" srcOrd="0" destOrd="0" presId="urn:microsoft.com/office/officeart/2005/8/layout/hierarchy4"/>
    <dgm:cxn modelId="{302DFBB5-C4DB-46F8-9DFD-4814DB31C19B}" type="presParOf" srcId="{AF3C5FA5-2FC0-47AE-865E-61DAE94A60D2}" destId="{1697D43F-36F1-4235-8DD0-55739DBF1B29}" srcOrd="0" destOrd="0" presId="urn:microsoft.com/office/officeart/2005/8/layout/hierarchy4"/>
    <dgm:cxn modelId="{0CE87E6C-DA16-433E-8C31-E1BF6B646F23}" type="presParOf" srcId="{AF3C5FA5-2FC0-47AE-865E-61DAE94A60D2}" destId="{AF4A0B4B-E6E0-4783-88B5-34EAEB247C15}" srcOrd="1" destOrd="0" presId="urn:microsoft.com/office/officeart/2005/8/layout/hierarchy4"/>
    <dgm:cxn modelId="{17E8290D-59CD-4675-BE45-D55B964AA5F9}" type="presParOf" srcId="{75626D98-CD45-4447-944E-C0D1FD92CA9E}" destId="{F7BC8930-2DCA-43D2-9B3E-8E795192844D}" srcOrd="3" destOrd="0" presId="urn:microsoft.com/office/officeart/2005/8/layout/hierarchy4"/>
    <dgm:cxn modelId="{ABEBAA25-A283-4761-8E7F-38F079FF3CFC}" type="presParOf" srcId="{75626D98-CD45-4447-944E-C0D1FD92CA9E}" destId="{E0D91686-1055-4ABB-99C7-92864D791271}" srcOrd="4" destOrd="0" presId="urn:microsoft.com/office/officeart/2005/8/layout/hierarchy4"/>
    <dgm:cxn modelId="{02E1183D-6867-423E-BF66-1F9B9AE90DDD}" type="presParOf" srcId="{E0D91686-1055-4ABB-99C7-92864D791271}" destId="{03366D24-6F79-4CDD-AFCD-0624C074FFD5}" srcOrd="0" destOrd="0" presId="urn:microsoft.com/office/officeart/2005/8/layout/hierarchy4"/>
    <dgm:cxn modelId="{2C82DADC-57E8-4472-94A3-9CAD6C508124}" type="presParOf" srcId="{E0D91686-1055-4ABB-99C7-92864D791271}" destId="{CA796179-FCE4-406F-85A1-51211FD0993B}" srcOrd="1" destOrd="0" presId="urn:microsoft.com/office/officeart/2005/8/layout/hierarchy4"/>
    <dgm:cxn modelId="{9E7A9FD3-DD22-438C-9BC7-F6EA78F795BE}" type="presParOf" srcId="{E0D91686-1055-4ABB-99C7-92864D791271}" destId="{53FFB511-02BD-4F4A-A4D9-BC4F65C2612B}" srcOrd="2" destOrd="0" presId="urn:microsoft.com/office/officeart/2005/8/layout/hierarchy4"/>
    <dgm:cxn modelId="{75CFD7D6-6056-44C5-9592-1FB919A061B5}" type="presParOf" srcId="{53FFB511-02BD-4F4A-A4D9-BC4F65C2612B}" destId="{28359704-0143-40EA-9576-0E4DA9514E78}" srcOrd="0" destOrd="0" presId="urn:microsoft.com/office/officeart/2005/8/layout/hierarchy4"/>
    <dgm:cxn modelId="{1409B695-4D8A-4646-B8A0-FB5CF9BF9FF0}" type="presParOf" srcId="{28359704-0143-40EA-9576-0E4DA9514E78}" destId="{BD44AAAD-B417-4C34-A3ED-7442FF532623}" srcOrd="0" destOrd="0" presId="urn:microsoft.com/office/officeart/2005/8/layout/hierarchy4"/>
    <dgm:cxn modelId="{25FD2129-CF74-4BAE-9DEE-BFDB08E51D5E}" type="presParOf" srcId="{28359704-0143-40EA-9576-0E4DA9514E78}" destId="{11DD9688-FF5F-4685-87E7-37FCB22C219C}" srcOrd="1" destOrd="0" presId="urn:microsoft.com/office/officeart/2005/8/layout/hierarchy4"/>
    <dgm:cxn modelId="{85E1C16C-708B-4F1F-A307-780E77CAA5C7}" type="presParOf" srcId="{75626D98-CD45-4447-944E-C0D1FD92CA9E}" destId="{7041AB6B-9DE2-4A77-B70D-40D3C92491F3}" srcOrd="5" destOrd="0" presId="urn:microsoft.com/office/officeart/2005/8/layout/hierarchy4"/>
    <dgm:cxn modelId="{716B3475-4EAE-485D-83B1-1219A76FDBDA}" type="presParOf" srcId="{75626D98-CD45-4447-944E-C0D1FD92CA9E}" destId="{82028470-CE7D-4558-9466-B558F64D76AC}" srcOrd="6" destOrd="0" presId="urn:microsoft.com/office/officeart/2005/8/layout/hierarchy4"/>
    <dgm:cxn modelId="{D4F46CE1-D5A8-468C-BB3F-7EBC70F9DCE2}" type="presParOf" srcId="{82028470-CE7D-4558-9466-B558F64D76AC}" destId="{2174DD6F-6D8D-469E-81C1-91A593DB1AA2}" srcOrd="0" destOrd="0" presId="urn:microsoft.com/office/officeart/2005/8/layout/hierarchy4"/>
    <dgm:cxn modelId="{B5290F7D-975F-4391-9502-10BFE63EE088}" type="presParOf" srcId="{82028470-CE7D-4558-9466-B558F64D76AC}" destId="{4511ACC2-297C-4CE7-9791-96E0F9E94A23}" srcOrd="1" destOrd="0" presId="urn:microsoft.com/office/officeart/2005/8/layout/hierarchy4"/>
    <dgm:cxn modelId="{AD55BCB4-D229-4F53-B7B0-0F327E53820B}" type="presParOf" srcId="{82028470-CE7D-4558-9466-B558F64D76AC}" destId="{0BF44F10-D2AE-49A3-B5C9-59C925CA4913}" srcOrd="2" destOrd="0" presId="urn:microsoft.com/office/officeart/2005/8/layout/hierarchy4"/>
    <dgm:cxn modelId="{17DCAA1C-BEBE-4F2A-9483-022E1EFE04CE}" type="presParOf" srcId="{0BF44F10-D2AE-49A3-B5C9-59C925CA4913}" destId="{3C54F31D-8245-4B84-9DCC-26EE4B7C2AD3}" srcOrd="0" destOrd="0" presId="urn:microsoft.com/office/officeart/2005/8/layout/hierarchy4"/>
    <dgm:cxn modelId="{99A31286-641C-461A-B430-902943316CF2}" type="presParOf" srcId="{3C54F31D-8245-4B84-9DCC-26EE4B7C2AD3}" destId="{72FE1A4E-74A2-471F-9825-2F7FFB0BDFBC}" srcOrd="0" destOrd="0" presId="urn:microsoft.com/office/officeart/2005/8/layout/hierarchy4"/>
    <dgm:cxn modelId="{6B4416A3-A7DB-4474-B2D3-565F41B9004A}" type="presParOf" srcId="{3C54F31D-8245-4B84-9DCC-26EE4B7C2AD3}" destId="{EBCBC86F-9888-4339-9403-2CB28611E1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54DF18-3A58-4E5B-B277-20E3CBB3E6F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82C143F-2F26-40FE-B075-A2744E033C9F}">
      <dgm:prSet/>
      <dgm:spPr/>
      <dgm:t>
        <a:bodyPr/>
        <a:lstStyle/>
        <a:p>
          <a:r>
            <a:rPr lang="pl-PL" b="1" dirty="0"/>
            <a:t>44%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PM10 </a:t>
          </a:r>
        </a:p>
      </dgm:t>
    </dgm:pt>
    <dgm:pt modelId="{8C32F92C-3835-4312-88A7-CA112C54109E}" type="parTrans" cxnId="{D8F8E547-F388-47B0-AFB7-79E3674E78E6}">
      <dgm:prSet/>
      <dgm:spPr/>
      <dgm:t>
        <a:bodyPr/>
        <a:lstStyle/>
        <a:p>
          <a:endParaRPr lang="pl-PL"/>
        </a:p>
      </dgm:t>
    </dgm:pt>
    <dgm:pt modelId="{09D31AB1-F47D-4816-B232-B98EFDDDA62A}" type="sibTrans" cxnId="{D8F8E547-F388-47B0-AFB7-79E3674E78E6}">
      <dgm:prSet/>
      <dgm:spPr/>
      <dgm:t>
        <a:bodyPr/>
        <a:lstStyle/>
        <a:p>
          <a:endParaRPr lang="pl-PL"/>
        </a:p>
      </dgm:t>
    </dgm:pt>
    <dgm:pt modelId="{083BF48C-A1D5-405C-B569-6A62D1CCD238}">
      <dgm:prSet/>
      <dgm:spPr/>
      <dgm:t>
        <a:bodyPr/>
        <a:lstStyle/>
        <a:p>
          <a:r>
            <a:rPr lang="pl-PL" b="1" dirty="0"/>
            <a:t>57%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PM2,5 </a:t>
          </a:r>
        </a:p>
      </dgm:t>
    </dgm:pt>
    <dgm:pt modelId="{C2055891-FB61-4B87-945C-41ADAC7B4FBF}" type="parTrans" cxnId="{EA4C9603-7ABD-476D-B154-611485FDFE96}">
      <dgm:prSet/>
      <dgm:spPr/>
      <dgm:t>
        <a:bodyPr/>
        <a:lstStyle/>
        <a:p>
          <a:endParaRPr lang="pl-PL"/>
        </a:p>
      </dgm:t>
    </dgm:pt>
    <dgm:pt modelId="{2370E8EC-A0A3-4CF8-AC65-BCDED812A538}" type="sibTrans" cxnId="{EA4C9603-7ABD-476D-B154-611485FDFE96}">
      <dgm:prSet/>
      <dgm:spPr/>
      <dgm:t>
        <a:bodyPr/>
        <a:lstStyle/>
        <a:p>
          <a:endParaRPr lang="pl-PL"/>
        </a:p>
      </dgm:t>
    </dgm:pt>
    <dgm:pt modelId="{4BE601D5-9B8B-40AB-94E8-46B0659B0EF0}">
      <dgm:prSet/>
      <dgm:spPr/>
      <dgm:t>
        <a:bodyPr/>
        <a:lstStyle/>
        <a:p>
          <a:r>
            <a:rPr lang="pl-PL" b="1" dirty="0"/>
            <a:t>69%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B(a)P</a:t>
          </a:r>
        </a:p>
      </dgm:t>
    </dgm:pt>
    <dgm:pt modelId="{9A7FBC82-9047-44F3-82F3-6612DCD8CC5F}" type="parTrans" cxnId="{D74817D4-6613-46C0-B066-D220DB3F09A8}">
      <dgm:prSet/>
      <dgm:spPr/>
      <dgm:t>
        <a:bodyPr/>
        <a:lstStyle/>
        <a:p>
          <a:endParaRPr lang="pl-PL"/>
        </a:p>
      </dgm:t>
    </dgm:pt>
    <dgm:pt modelId="{C0B7D1A3-4499-4028-BE68-2E0A4F09908F}" type="sibTrans" cxnId="{D74817D4-6613-46C0-B066-D220DB3F09A8}">
      <dgm:prSet/>
      <dgm:spPr/>
      <dgm:t>
        <a:bodyPr/>
        <a:lstStyle/>
        <a:p>
          <a:endParaRPr lang="pl-PL"/>
        </a:p>
      </dgm:t>
    </dgm:pt>
    <dgm:pt modelId="{100ED2D5-BFC4-4BB9-AD64-D9B8FCDBB79E}">
      <dgm:prSet/>
      <dgm:spPr/>
      <dgm:t>
        <a:bodyPr/>
        <a:lstStyle/>
        <a:p>
          <a:r>
            <a:rPr lang="pl-PL" b="1" dirty="0"/>
            <a:t>27%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NO2</a:t>
          </a:r>
        </a:p>
      </dgm:t>
    </dgm:pt>
    <dgm:pt modelId="{751F8E48-BB2E-4C87-927D-DCE89990780F}" type="parTrans" cxnId="{0B793651-38C1-43E5-A9FF-F368B058EC60}">
      <dgm:prSet/>
      <dgm:spPr/>
      <dgm:t>
        <a:bodyPr/>
        <a:lstStyle/>
        <a:p>
          <a:endParaRPr lang="pl-PL"/>
        </a:p>
      </dgm:t>
    </dgm:pt>
    <dgm:pt modelId="{C9B605B8-172E-4D2B-A9AD-1D758CA58BCD}" type="sibTrans" cxnId="{0B793651-38C1-43E5-A9FF-F368B058EC60}">
      <dgm:prSet/>
      <dgm:spPr/>
      <dgm:t>
        <a:bodyPr/>
        <a:lstStyle/>
        <a:p>
          <a:endParaRPr lang="pl-PL"/>
        </a:p>
      </dgm:t>
    </dgm:pt>
    <dgm:pt modelId="{37411FDB-9F5B-434D-9484-77D372C71C8C}">
      <dgm:prSet phldrT="[Tekst]"/>
      <dgm:spPr/>
      <dgm:t>
        <a:bodyPr/>
        <a:lstStyle/>
        <a:p>
          <a:r>
            <a:rPr lang="pl-PL" b="1" dirty="0"/>
            <a:t>Redukcja emisji</a:t>
          </a:r>
        </a:p>
      </dgm:t>
    </dgm:pt>
    <dgm:pt modelId="{7D08C169-A3DF-47D6-831D-E2C5831F9535}" type="parTrans" cxnId="{BDB800C3-30EF-4FAE-8079-558B3F23F38E}">
      <dgm:prSet/>
      <dgm:spPr/>
      <dgm:t>
        <a:bodyPr/>
        <a:lstStyle/>
        <a:p>
          <a:endParaRPr lang="pl-PL"/>
        </a:p>
      </dgm:t>
    </dgm:pt>
    <dgm:pt modelId="{C1F06CEA-1CAB-4EC6-9547-D9F90EB6AE75}" type="sibTrans" cxnId="{BDB800C3-30EF-4FAE-8079-558B3F23F38E}">
      <dgm:prSet/>
      <dgm:spPr/>
      <dgm:t>
        <a:bodyPr/>
        <a:lstStyle/>
        <a:p>
          <a:endParaRPr lang="pl-PL"/>
        </a:p>
      </dgm:t>
    </dgm:pt>
    <dgm:pt modelId="{CE87C9D7-0D4B-41E9-A500-53A252F5871B}" type="pres">
      <dgm:prSet presAssocID="{3054DF18-3A58-4E5B-B277-20E3CBB3E6F1}" presName="Name0" presStyleCnt="0">
        <dgm:presLayoutVars>
          <dgm:dir/>
          <dgm:animLvl val="lvl"/>
          <dgm:resizeHandles val="exact"/>
        </dgm:presLayoutVars>
      </dgm:prSet>
      <dgm:spPr/>
    </dgm:pt>
    <dgm:pt modelId="{B9DBC2FA-088B-4CBB-B4BB-9BD8D6F22951}" type="pres">
      <dgm:prSet presAssocID="{3054DF18-3A58-4E5B-B277-20E3CBB3E6F1}" presName="dummy" presStyleCnt="0"/>
      <dgm:spPr/>
    </dgm:pt>
    <dgm:pt modelId="{DFE12212-ED13-472C-A34D-936494319069}" type="pres">
      <dgm:prSet presAssocID="{3054DF18-3A58-4E5B-B277-20E3CBB3E6F1}" presName="linH" presStyleCnt="0"/>
      <dgm:spPr/>
    </dgm:pt>
    <dgm:pt modelId="{7509F9F7-543F-48E8-8143-0AA15BF6AD89}" type="pres">
      <dgm:prSet presAssocID="{3054DF18-3A58-4E5B-B277-20E3CBB3E6F1}" presName="padding1" presStyleCnt="0"/>
      <dgm:spPr/>
    </dgm:pt>
    <dgm:pt modelId="{B6718676-0818-4CAC-BBA0-3CDFE22E4291}" type="pres">
      <dgm:prSet presAssocID="{182C143F-2F26-40FE-B075-A2744E033C9F}" presName="linV" presStyleCnt="0"/>
      <dgm:spPr/>
    </dgm:pt>
    <dgm:pt modelId="{27216BC8-5D40-49AA-B06C-67AB06A419B6}" type="pres">
      <dgm:prSet presAssocID="{182C143F-2F26-40FE-B075-A2744E033C9F}" presName="spVertical1" presStyleCnt="0"/>
      <dgm:spPr/>
    </dgm:pt>
    <dgm:pt modelId="{CEF6B4A1-79F3-4CB4-801C-B2AC7C85117A}" type="pres">
      <dgm:prSet presAssocID="{182C143F-2F26-40FE-B075-A2744E033C9F}" presName="par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7198756-9AF9-47A8-97B3-17A80CBB05A0}" type="pres">
      <dgm:prSet presAssocID="{182C143F-2F26-40FE-B075-A2744E033C9F}" presName="spVertical2" presStyleCnt="0"/>
      <dgm:spPr/>
    </dgm:pt>
    <dgm:pt modelId="{A31F1FDA-1F3C-415A-AED1-3E90177443E3}" type="pres">
      <dgm:prSet presAssocID="{182C143F-2F26-40FE-B075-A2744E033C9F}" presName="spVertical3" presStyleCnt="0"/>
      <dgm:spPr/>
    </dgm:pt>
    <dgm:pt modelId="{DC80BF49-2031-4D05-82BE-BEFDC11DB824}" type="pres">
      <dgm:prSet presAssocID="{09D31AB1-F47D-4816-B232-B98EFDDDA62A}" presName="space" presStyleCnt="0"/>
      <dgm:spPr/>
    </dgm:pt>
    <dgm:pt modelId="{8632ADC9-749E-4292-BE99-2FD64CB998E4}" type="pres">
      <dgm:prSet presAssocID="{083BF48C-A1D5-405C-B569-6A62D1CCD238}" presName="linV" presStyleCnt="0"/>
      <dgm:spPr/>
    </dgm:pt>
    <dgm:pt modelId="{6A0D3B61-1A30-49D5-9C58-B51C978E2EC3}" type="pres">
      <dgm:prSet presAssocID="{083BF48C-A1D5-405C-B569-6A62D1CCD238}" presName="spVertical1" presStyleCnt="0"/>
      <dgm:spPr/>
    </dgm:pt>
    <dgm:pt modelId="{6D82CA58-F251-494A-AAFC-13AFA5C7D2C1}" type="pres">
      <dgm:prSet presAssocID="{083BF48C-A1D5-405C-B569-6A62D1CCD238}" presName="par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E1DCAEA-F681-4059-AF5A-BBD750C0EBF4}" type="pres">
      <dgm:prSet presAssocID="{083BF48C-A1D5-405C-B569-6A62D1CCD238}" presName="spVertical2" presStyleCnt="0"/>
      <dgm:spPr/>
    </dgm:pt>
    <dgm:pt modelId="{31E64595-6530-4179-8193-AFD6631C092F}" type="pres">
      <dgm:prSet presAssocID="{083BF48C-A1D5-405C-B569-6A62D1CCD238}" presName="spVertical3" presStyleCnt="0"/>
      <dgm:spPr/>
    </dgm:pt>
    <dgm:pt modelId="{393B26FF-ACB3-482F-8AF3-732B4980FD81}" type="pres">
      <dgm:prSet presAssocID="{2370E8EC-A0A3-4CF8-AC65-BCDED812A538}" presName="space" presStyleCnt="0"/>
      <dgm:spPr/>
    </dgm:pt>
    <dgm:pt modelId="{29E3B56A-98F1-4B0B-8364-34DBF6A9FC1D}" type="pres">
      <dgm:prSet presAssocID="{4BE601D5-9B8B-40AB-94E8-46B0659B0EF0}" presName="linV" presStyleCnt="0"/>
      <dgm:spPr/>
    </dgm:pt>
    <dgm:pt modelId="{6ABF453E-E73B-41C5-A4E7-5C8FC3A185DF}" type="pres">
      <dgm:prSet presAssocID="{4BE601D5-9B8B-40AB-94E8-46B0659B0EF0}" presName="spVertical1" presStyleCnt="0"/>
      <dgm:spPr/>
    </dgm:pt>
    <dgm:pt modelId="{7FAB6072-C205-4250-A001-71BF1E5BC3CF}" type="pres">
      <dgm:prSet presAssocID="{4BE601D5-9B8B-40AB-94E8-46B0659B0EF0}" presName="par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DB22618-8676-46CB-A540-B2B523B139AE}" type="pres">
      <dgm:prSet presAssocID="{4BE601D5-9B8B-40AB-94E8-46B0659B0EF0}" presName="spVertical2" presStyleCnt="0"/>
      <dgm:spPr/>
    </dgm:pt>
    <dgm:pt modelId="{59DA2429-43A6-4C29-82BA-8E0E2DF979D9}" type="pres">
      <dgm:prSet presAssocID="{4BE601D5-9B8B-40AB-94E8-46B0659B0EF0}" presName="spVertical3" presStyleCnt="0"/>
      <dgm:spPr/>
    </dgm:pt>
    <dgm:pt modelId="{F63F7E6C-DD6C-4CEA-BFFA-75F6FEC8824D}" type="pres">
      <dgm:prSet presAssocID="{C0B7D1A3-4499-4028-BE68-2E0A4F09908F}" presName="space" presStyleCnt="0"/>
      <dgm:spPr/>
    </dgm:pt>
    <dgm:pt modelId="{BA970F8E-9232-4D41-9CBB-3ABCECD09C4B}" type="pres">
      <dgm:prSet presAssocID="{100ED2D5-BFC4-4BB9-AD64-D9B8FCDBB79E}" presName="linV" presStyleCnt="0"/>
      <dgm:spPr/>
    </dgm:pt>
    <dgm:pt modelId="{1D332677-36E4-4111-AB9A-330B107C2585}" type="pres">
      <dgm:prSet presAssocID="{100ED2D5-BFC4-4BB9-AD64-D9B8FCDBB79E}" presName="spVertical1" presStyleCnt="0"/>
      <dgm:spPr/>
    </dgm:pt>
    <dgm:pt modelId="{87532D7C-53E0-4005-914D-6080F3BFE819}" type="pres">
      <dgm:prSet presAssocID="{100ED2D5-BFC4-4BB9-AD64-D9B8FCDBB79E}" presName="par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3902E0F-1DB8-4B53-B1D3-63A7CFE99CE4}" type="pres">
      <dgm:prSet presAssocID="{100ED2D5-BFC4-4BB9-AD64-D9B8FCDBB79E}" presName="spVertical2" presStyleCnt="0"/>
      <dgm:spPr/>
    </dgm:pt>
    <dgm:pt modelId="{93FCC2A0-97A1-4FF4-8211-234941BFB463}" type="pres">
      <dgm:prSet presAssocID="{100ED2D5-BFC4-4BB9-AD64-D9B8FCDBB79E}" presName="spVertical3" presStyleCnt="0"/>
      <dgm:spPr/>
    </dgm:pt>
    <dgm:pt modelId="{65068688-9C2B-46A8-A382-DA7100487AF3}" type="pres">
      <dgm:prSet presAssocID="{C9B605B8-172E-4D2B-A9AD-1D758CA58BCD}" presName="space" presStyleCnt="0"/>
      <dgm:spPr/>
    </dgm:pt>
    <dgm:pt modelId="{5345DC76-0204-482A-99B5-F1D999EA3436}" type="pres">
      <dgm:prSet presAssocID="{37411FDB-9F5B-434D-9484-77D372C71C8C}" presName="linV" presStyleCnt="0"/>
      <dgm:spPr/>
    </dgm:pt>
    <dgm:pt modelId="{70B83EB3-6817-4C90-B38E-9B2E66D6A606}" type="pres">
      <dgm:prSet presAssocID="{37411FDB-9F5B-434D-9484-77D372C71C8C}" presName="spVertical1" presStyleCnt="0"/>
      <dgm:spPr/>
    </dgm:pt>
    <dgm:pt modelId="{1F03686B-E89B-40E0-99AA-BA0277F96B77}" type="pres">
      <dgm:prSet presAssocID="{37411FDB-9F5B-434D-9484-77D372C71C8C}" presName="par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8F939EA-3747-4850-8C3C-CF0FF809A7DD}" type="pres">
      <dgm:prSet presAssocID="{37411FDB-9F5B-434D-9484-77D372C71C8C}" presName="spVertical2" presStyleCnt="0"/>
      <dgm:spPr/>
    </dgm:pt>
    <dgm:pt modelId="{DE7D8F31-A4DD-496F-95D3-9B30BE22394A}" type="pres">
      <dgm:prSet presAssocID="{37411FDB-9F5B-434D-9484-77D372C71C8C}" presName="spVertical3" presStyleCnt="0"/>
      <dgm:spPr/>
    </dgm:pt>
    <dgm:pt modelId="{ABE26C32-4CED-4393-ABE4-4F18392B58C6}" type="pres">
      <dgm:prSet presAssocID="{3054DF18-3A58-4E5B-B277-20E3CBB3E6F1}" presName="padding2" presStyleCnt="0"/>
      <dgm:spPr/>
    </dgm:pt>
    <dgm:pt modelId="{9E769164-8916-4F58-82E1-709654D24762}" type="pres">
      <dgm:prSet presAssocID="{3054DF18-3A58-4E5B-B277-20E3CBB3E6F1}" presName="negArrow" presStyleCnt="0"/>
      <dgm:spPr/>
    </dgm:pt>
    <dgm:pt modelId="{0AADFC9F-3339-49C6-8249-6FA755B2CF94}" type="pres">
      <dgm:prSet presAssocID="{3054DF18-3A58-4E5B-B277-20E3CBB3E6F1}" presName="backgroundArrow" presStyleLbl="node1" presStyleIdx="0" presStyleCnt="1"/>
      <dgm:spPr>
        <a:solidFill>
          <a:schemeClr val="accent2">
            <a:lumMod val="75000"/>
          </a:schemeClr>
        </a:solidFill>
      </dgm:spPr>
    </dgm:pt>
  </dgm:ptLst>
  <dgm:cxnLst>
    <dgm:cxn modelId="{EA4C9603-7ABD-476D-B154-611485FDFE96}" srcId="{3054DF18-3A58-4E5B-B277-20E3CBB3E6F1}" destId="{083BF48C-A1D5-405C-B569-6A62D1CCD238}" srcOrd="1" destOrd="0" parTransId="{C2055891-FB61-4B87-945C-41ADAC7B4FBF}" sibTransId="{2370E8EC-A0A3-4CF8-AC65-BCDED812A538}"/>
    <dgm:cxn modelId="{A8942D45-F189-45AA-8B8B-06092908FA0B}" type="presOf" srcId="{100ED2D5-BFC4-4BB9-AD64-D9B8FCDBB79E}" destId="{87532D7C-53E0-4005-914D-6080F3BFE819}" srcOrd="0" destOrd="0" presId="urn:microsoft.com/office/officeart/2005/8/layout/hProcess3"/>
    <dgm:cxn modelId="{D8F8E547-F388-47B0-AFB7-79E3674E78E6}" srcId="{3054DF18-3A58-4E5B-B277-20E3CBB3E6F1}" destId="{182C143F-2F26-40FE-B075-A2744E033C9F}" srcOrd="0" destOrd="0" parTransId="{8C32F92C-3835-4312-88A7-CA112C54109E}" sibTransId="{09D31AB1-F47D-4816-B232-B98EFDDDA62A}"/>
    <dgm:cxn modelId="{0B793651-38C1-43E5-A9FF-F368B058EC60}" srcId="{3054DF18-3A58-4E5B-B277-20E3CBB3E6F1}" destId="{100ED2D5-BFC4-4BB9-AD64-D9B8FCDBB79E}" srcOrd="3" destOrd="0" parTransId="{751F8E48-BB2E-4C87-927D-DCE89990780F}" sibTransId="{C9B605B8-172E-4D2B-A9AD-1D758CA58BCD}"/>
    <dgm:cxn modelId="{2550D251-E42E-473D-8456-13705EE61BA6}" type="presOf" srcId="{3054DF18-3A58-4E5B-B277-20E3CBB3E6F1}" destId="{CE87C9D7-0D4B-41E9-A500-53A252F5871B}" srcOrd="0" destOrd="0" presId="urn:microsoft.com/office/officeart/2005/8/layout/hProcess3"/>
    <dgm:cxn modelId="{9C9D1375-4F4B-41C9-8177-BDAAD4CC71D7}" type="presOf" srcId="{37411FDB-9F5B-434D-9484-77D372C71C8C}" destId="{1F03686B-E89B-40E0-99AA-BA0277F96B77}" srcOrd="0" destOrd="0" presId="urn:microsoft.com/office/officeart/2005/8/layout/hProcess3"/>
    <dgm:cxn modelId="{0352FE99-9066-4089-9E2C-DCBB203586C4}" type="presOf" srcId="{4BE601D5-9B8B-40AB-94E8-46B0659B0EF0}" destId="{7FAB6072-C205-4250-A001-71BF1E5BC3CF}" srcOrd="0" destOrd="0" presId="urn:microsoft.com/office/officeart/2005/8/layout/hProcess3"/>
    <dgm:cxn modelId="{0064EF9D-A3AE-4A53-805C-C1848F108543}" type="presOf" srcId="{182C143F-2F26-40FE-B075-A2744E033C9F}" destId="{CEF6B4A1-79F3-4CB4-801C-B2AC7C85117A}" srcOrd="0" destOrd="0" presId="urn:microsoft.com/office/officeart/2005/8/layout/hProcess3"/>
    <dgm:cxn modelId="{4D1D20B1-1AB2-4C61-86E5-9590BE9DF971}" type="presOf" srcId="{083BF48C-A1D5-405C-B569-6A62D1CCD238}" destId="{6D82CA58-F251-494A-AAFC-13AFA5C7D2C1}" srcOrd="0" destOrd="0" presId="urn:microsoft.com/office/officeart/2005/8/layout/hProcess3"/>
    <dgm:cxn modelId="{BDB800C3-30EF-4FAE-8079-558B3F23F38E}" srcId="{3054DF18-3A58-4E5B-B277-20E3CBB3E6F1}" destId="{37411FDB-9F5B-434D-9484-77D372C71C8C}" srcOrd="4" destOrd="0" parTransId="{7D08C169-A3DF-47D6-831D-E2C5831F9535}" sibTransId="{C1F06CEA-1CAB-4EC6-9547-D9F90EB6AE75}"/>
    <dgm:cxn modelId="{D74817D4-6613-46C0-B066-D220DB3F09A8}" srcId="{3054DF18-3A58-4E5B-B277-20E3CBB3E6F1}" destId="{4BE601D5-9B8B-40AB-94E8-46B0659B0EF0}" srcOrd="2" destOrd="0" parTransId="{9A7FBC82-9047-44F3-82F3-6612DCD8CC5F}" sibTransId="{C0B7D1A3-4499-4028-BE68-2E0A4F09908F}"/>
    <dgm:cxn modelId="{C980CA58-B487-4C69-A811-5C797793E2A2}" type="presParOf" srcId="{CE87C9D7-0D4B-41E9-A500-53A252F5871B}" destId="{B9DBC2FA-088B-4CBB-B4BB-9BD8D6F22951}" srcOrd="0" destOrd="0" presId="urn:microsoft.com/office/officeart/2005/8/layout/hProcess3"/>
    <dgm:cxn modelId="{C60B32D0-F8CB-4216-A2A8-02CE0ED74C7B}" type="presParOf" srcId="{CE87C9D7-0D4B-41E9-A500-53A252F5871B}" destId="{DFE12212-ED13-472C-A34D-936494319069}" srcOrd="1" destOrd="0" presId="urn:microsoft.com/office/officeart/2005/8/layout/hProcess3"/>
    <dgm:cxn modelId="{369D89A5-7198-4843-9028-1211DC69D161}" type="presParOf" srcId="{DFE12212-ED13-472C-A34D-936494319069}" destId="{7509F9F7-543F-48E8-8143-0AA15BF6AD89}" srcOrd="0" destOrd="0" presId="urn:microsoft.com/office/officeart/2005/8/layout/hProcess3"/>
    <dgm:cxn modelId="{BFF4E43E-9320-4B56-864C-B37F61850C6A}" type="presParOf" srcId="{DFE12212-ED13-472C-A34D-936494319069}" destId="{B6718676-0818-4CAC-BBA0-3CDFE22E4291}" srcOrd="1" destOrd="0" presId="urn:microsoft.com/office/officeart/2005/8/layout/hProcess3"/>
    <dgm:cxn modelId="{915A9F13-666F-456C-A57F-6A9732AF5121}" type="presParOf" srcId="{B6718676-0818-4CAC-BBA0-3CDFE22E4291}" destId="{27216BC8-5D40-49AA-B06C-67AB06A419B6}" srcOrd="0" destOrd="0" presId="urn:microsoft.com/office/officeart/2005/8/layout/hProcess3"/>
    <dgm:cxn modelId="{AB5AF616-C529-4A9F-BB7A-9C5ACAAFAE1C}" type="presParOf" srcId="{B6718676-0818-4CAC-BBA0-3CDFE22E4291}" destId="{CEF6B4A1-79F3-4CB4-801C-B2AC7C85117A}" srcOrd="1" destOrd="0" presId="urn:microsoft.com/office/officeart/2005/8/layout/hProcess3"/>
    <dgm:cxn modelId="{C5CD34F4-3DBE-4B69-9B11-32F9AB49EDFB}" type="presParOf" srcId="{B6718676-0818-4CAC-BBA0-3CDFE22E4291}" destId="{57198756-9AF9-47A8-97B3-17A80CBB05A0}" srcOrd="2" destOrd="0" presId="urn:microsoft.com/office/officeart/2005/8/layout/hProcess3"/>
    <dgm:cxn modelId="{141110FC-B906-487A-A0E2-189FF9B02F4F}" type="presParOf" srcId="{B6718676-0818-4CAC-BBA0-3CDFE22E4291}" destId="{A31F1FDA-1F3C-415A-AED1-3E90177443E3}" srcOrd="3" destOrd="0" presId="urn:microsoft.com/office/officeart/2005/8/layout/hProcess3"/>
    <dgm:cxn modelId="{906B145A-0B47-4DEC-A328-4EF3CAB87C9B}" type="presParOf" srcId="{DFE12212-ED13-472C-A34D-936494319069}" destId="{DC80BF49-2031-4D05-82BE-BEFDC11DB824}" srcOrd="2" destOrd="0" presId="urn:microsoft.com/office/officeart/2005/8/layout/hProcess3"/>
    <dgm:cxn modelId="{FE816A7C-5474-44AA-A3BC-0DAA510479EE}" type="presParOf" srcId="{DFE12212-ED13-472C-A34D-936494319069}" destId="{8632ADC9-749E-4292-BE99-2FD64CB998E4}" srcOrd="3" destOrd="0" presId="urn:microsoft.com/office/officeart/2005/8/layout/hProcess3"/>
    <dgm:cxn modelId="{56B9AE41-88FB-40FB-A093-1E0FDF8E65AF}" type="presParOf" srcId="{8632ADC9-749E-4292-BE99-2FD64CB998E4}" destId="{6A0D3B61-1A30-49D5-9C58-B51C978E2EC3}" srcOrd="0" destOrd="0" presId="urn:microsoft.com/office/officeart/2005/8/layout/hProcess3"/>
    <dgm:cxn modelId="{43582557-9CBE-45A8-BE7E-39AB91F79EE0}" type="presParOf" srcId="{8632ADC9-749E-4292-BE99-2FD64CB998E4}" destId="{6D82CA58-F251-494A-AAFC-13AFA5C7D2C1}" srcOrd="1" destOrd="0" presId="urn:microsoft.com/office/officeart/2005/8/layout/hProcess3"/>
    <dgm:cxn modelId="{638E9B80-B0C7-477F-83FE-6D8C56F99DF1}" type="presParOf" srcId="{8632ADC9-749E-4292-BE99-2FD64CB998E4}" destId="{9E1DCAEA-F681-4059-AF5A-BBD750C0EBF4}" srcOrd="2" destOrd="0" presId="urn:microsoft.com/office/officeart/2005/8/layout/hProcess3"/>
    <dgm:cxn modelId="{C11E6570-FA66-4FBC-82FB-C3AEF484A6A3}" type="presParOf" srcId="{8632ADC9-749E-4292-BE99-2FD64CB998E4}" destId="{31E64595-6530-4179-8193-AFD6631C092F}" srcOrd="3" destOrd="0" presId="urn:microsoft.com/office/officeart/2005/8/layout/hProcess3"/>
    <dgm:cxn modelId="{5CF6D3C7-845C-4065-958E-A671AC279C3B}" type="presParOf" srcId="{DFE12212-ED13-472C-A34D-936494319069}" destId="{393B26FF-ACB3-482F-8AF3-732B4980FD81}" srcOrd="4" destOrd="0" presId="urn:microsoft.com/office/officeart/2005/8/layout/hProcess3"/>
    <dgm:cxn modelId="{B2B47ADE-36FE-4497-8E3D-9C50CEC41D46}" type="presParOf" srcId="{DFE12212-ED13-472C-A34D-936494319069}" destId="{29E3B56A-98F1-4B0B-8364-34DBF6A9FC1D}" srcOrd="5" destOrd="0" presId="urn:microsoft.com/office/officeart/2005/8/layout/hProcess3"/>
    <dgm:cxn modelId="{47F6C27D-2704-4A8C-993A-2FD0340704F7}" type="presParOf" srcId="{29E3B56A-98F1-4B0B-8364-34DBF6A9FC1D}" destId="{6ABF453E-E73B-41C5-A4E7-5C8FC3A185DF}" srcOrd="0" destOrd="0" presId="urn:microsoft.com/office/officeart/2005/8/layout/hProcess3"/>
    <dgm:cxn modelId="{F327AD7E-A2C2-45EB-A25C-166ADA43DC02}" type="presParOf" srcId="{29E3B56A-98F1-4B0B-8364-34DBF6A9FC1D}" destId="{7FAB6072-C205-4250-A001-71BF1E5BC3CF}" srcOrd="1" destOrd="0" presId="urn:microsoft.com/office/officeart/2005/8/layout/hProcess3"/>
    <dgm:cxn modelId="{C0E0D3CC-8778-4703-BB5C-E86F165CC3BC}" type="presParOf" srcId="{29E3B56A-98F1-4B0B-8364-34DBF6A9FC1D}" destId="{4DB22618-8676-46CB-A540-B2B523B139AE}" srcOrd="2" destOrd="0" presId="urn:microsoft.com/office/officeart/2005/8/layout/hProcess3"/>
    <dgm:cxn modelId="{0AEE2921-FAD6-4B47-84AB-49D0178DA137}" type="presParOf" srcId="{29E3B56A-98F1-4B0B-8364-34DBF6A9FC1D}" destId="{59DA2429-43A6-4C29-82BA-8E0E2DF979D9}" srcOrd="3" destOrd="0" presId="urn:microsoft.com/office/officeart/2005/8/layout/hProcess3"/>
    <dgm:cxn modelId="{657D33F2-8187-48D4-8C1F-13BFABEC08BF}" type="presParOf" srcId="{DFE12212-ED13-472C-A34D-936494319069}" destId="{F63F7E6C-DD6C-4CEA-BFFA-75F6FEC8824D}" srcOrd="6" destOrd="0" presId="urn:microsoft.com/office/officeart/2005/8/layout/hProcess3"/>
    <dgm:cxn modelId="{0F366064-C892-4D59-AF63-7EE67C15424D}" type="presParOf" srcId="{DFE12212-ED13-472C-A34D-936494319069}" destId="{BA970F8E-9232-4D41-9CBB-3ABCECD09C4B}" srcOrd="7" destOrd="0" presId="urn:microsoft.com/office/officeart/2005/8/layout/hProcess3"/>
    <dgm:cxn modelId="{BBBF38B3-92F6-4FA6-BC16-7E7B5D0F4C2D}" type="presParOf" srcId="{BA970F8E-9232-4D41-9CBB-3ABCECD09C4B}" destId="{1D332677-36E4-4111-AB9A-330B107C2585}" srcOrd="0" destOrd="0" presId="urn:microsoft.com/office/officeart/2005/8/layout/hProcess3"/>
    <dgm:cxn modelId="{C0AAA6B4-A47D-4AB2-ADD1-F14A2F9EDB63}" type="presParOf" srcId="{BA970F8E-9232-4D41-9CBB-3ABCECD09C4B}" destId="{87532D7C-53E0-4005-914D-6080F3BFE819}" srcOrd="1" destOrd="0" presId="urn:microsoft.com/office/officeart/2005/8/layout/hProcess3"/>
    <dgm:cxn modelId="{0A3D1867-7D32-45B0-812F-C1B156A79F49}" type="presParOf" srcId="{BA970F8E-9232-4D41-9CBB-3ABCECD09C4B}" destId="{83902E0F-1DB8-4B53-B1D3-63A7CFE99CE4}" srcOrd="2" destOrd="0" presId="urn:microsoft.com/office/officeart/2005/8/layout/hProcess3"/>
    <dgm:cxn modelId="{F907DEFF-5702-4412-B64D-08934215A180}" type="presParOf" srcId="{BA970F8E-9232-4D41-9CBB-3ABCECD09C4B}" destId="{93FCC2A0-97A1-4FF4-8211-234941BFB463}" srcOrd="3" destOrd="0" presId="urn:microsoft.com/office/officeart/2005/8/layout/hProcess3"/>
    <dgm:cxn modelId="{0321E338-ECD8-420D-A64D-5B7BE7F29FB4}" type="presParOf" srcId="{DFE12212-ED13-472C-A34D-936494319069}" destId="{65068688-9C2B-46A8-A382-DA7100487AF3}" srcOrd="8" destOrd="0" presId="urn:microsoft.com/office/officeart/2005/8/layout/hProcess3"/>
    <dgm:cxn modelId="{1672FE93-14B9-499E-816B-2B2698524971}" type="presParOf" srcId="{DFE12212-ED13-472C-A34D-936494319069}" destId="{5345DC76-0204-482A-99B5-F1D999EA3436}" srcOrd="9" destOrd="0" presId="urn:microsoft.com/office/officeart/2005/8/layout/hProcess3"/>
    <dgm:cxn modelId="{18B8EC4E-54F1-41D3-9C82-B1C09BC4DA56}" type="presParOf" srcId="{5345DC76-0204-482A-99B5-F1D999EA3436}" destId="{70B83EB3-6817-4C90-B38E-9B2E66D6A606}" srcOrd="0" destOrd="0" presId="urn:microsoft.com/office/officeart/2005/8/layout/hProcess3"/>
    <dgm:cxn modelId="{07C0D1E0-2116-4270-9F48-436884FB33A3}" type="presParOf" srcId="{5345DC76-0204-482A-99B5-F1D999EA3436}" destId="{1F03686B-E89B-40E0-99AA-BA0277F96B77}" srcOrd="1" destOrd="0" presId="urn:microsoft.com/office/officeart/2005/8/layout/hProcess3"/>
    <dgm:cxn modelId="{CBD0CB71-0105-4CE1-AB73-4F2CB0B70AFC}" type="presParOf" srcId="{5345DC76-0204-482A-99B5-F1D999EA3436}" destId="{48F939EA-3747-4850-8C3C-CF0FF809A7DD}" srcOrd="2" destOrd="0" presId="urn:microsoft.com/office/officeart/2005/8/layout/hProcess3"/>
    <dgm:cxn modelId="{03D6A327-6553-4A1C-A0C7-F9F2519ECF91}" type="presParOf" srcId="{5345DC76-0204-482A-99B5-F1D999EA3436}" destId="{DE7D8F31-A4DD-496F-95D3-9B30BE22394A}" srcOrd="3" destOrd="0" presId="urn:microsoft.com/office/officeart/2005/8/layout/hProcess3"/>
    <dgm:cxn modelId="{A63F02CA-D45C-4FEC-A7AB-8B95565DA1FA}" type="presParOf" srcId="{DFE12212-ED13-472C-A34D-936494319069}" destId="{ABE26C32-4CED-4393-ABE4-4F18392B58C6}" srcOrd="10" destOrd="0" presId="urn:microsoft.com/office/officeart/2005/8/layout/hProcess3"/>
    <dgm:cxn modelId="{1E419510-D3C7-43DC-B721-DD24D8F668B4}" type="presParOf" srcId="{DFE12212-ED13-472C-A34D-936494319069}" destId="{9E769164-8916-4F58-82E1-709654D24762}" srcOrd="11" destOrd="0" presId="urn:microsoft.com/office/officeart/2005/8/layout/hProcess3"/>
    <dgm:cxn modelId="{957730C0-E00F-4EA6-939B-F9323F439D9B}" type="presParOf" srcId="{DFE12212-ED13-472C-A34D-936494319069}" destId="{0AADFC9F-3339-49C6-8249-6FA755B2CF94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41536C-8783-4092-BF5B-936FFB5C75D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5D44CFF-029E-4A69-97AE-CCF954146EB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wszystkich gmin w województwie</a:t>
          </a:r>
        </a:p>
      </dgm:t>
    </dgm:pt>
    <dgm:pt modelId="{494E09EE-1820-4291-93DB-7BF504AF47D3}" type="parTrans" cxnId="{9BB45C71-9CF4-4A75-9A1D-123CA20C3EB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2E88771-1369-44FB-BD0D-A01626489D2E}" type="sibTrans" cxnId="{9BB45C71-9CF4-4A75-9A1D-123CA20C3EB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7F7F59A-1E65-462B-805E-7FF208DF961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naprawcze</a:t>
          </a:r>
        </a:p>
      </dgm:t>
    </dgm:pt>
    <dgm:pt modelId="{3C43B97B-B02A-4DD3-8670-B1ABA5D597FF}" type="parTrans" cxnId="{889D1369-E139-4202-B147-57B5FD56F02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615236C-2CEA-4739-9C75-BF73FD53F72B}" type="sibTrans" cxnId="{889D1369-E139-4202-B147-57B5FD56F02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8F7C682-C6F5-4104-A7D0-56F290AEDC4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Jeden program ochrony powietrza dla:</a:t>
          </a:r>
        </a:p>
      </dgm:t>
    </dgm:pt>
    <dgm:pt modelId="{42076516-20DA-49F3-A72B-20C669F017FC}" type="parTrans" cxnId="{F1747110-58B7-414D-8446-069F56E9171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1E7DB1B-FABC-4546-ABC1-1599A27243F4}" type="sibTrans" cxnId="{F1747110-58B7-414D-8446-069F56E9171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8D2317F-1093-488D-B3C9-CADE42255F4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substancji: </a:t>
          </a:r>
          <a:br>
            <a:rPr lang="pl-PL" dirty="0">
              <a:solidFill>
                <a:schemeClr val="tx1"/>
              </a:solidFill>
            </a:rPr>
          </a:br>
          <a:r>
            <a:rPr lang="pl-PL" dirty="0" err="1">
              <a:solidFill>
                <a:schemeClr val="tx1"/>
              </a:solidFill>
            </a:rPr>
            <a:t>NOx</a:t>
          </a:r>
          <a:r>
            <a:rPr lang="pl-PL" dirty="0">
              <a:solidFill>
                <a:schemeClr val="tx1"/>
              </a:solidFill>
            </a:rPr>
            <a:t>, PM2,5, PM10, B(a)P</a:t>
          </a:r>
        </a:p>
      </dgm:t>
    </dgm:pt>
    <dgm:pt modelId="{6DE56FD4-5AA8-475F-8326-3819F9F8EBE3}" type="parTrans" cxnId="{789DA7C5-E25A-4F81-A9D4-6F58172FB7A5}">
      <dgm:prSet/>
      <dgm:spPr/>
      <dgm:t>
        <a:bodyPr/>
        <a:lstStyle/>
        <a:p>
          <a:endParaRPr lang="pl-PL"/>
        </a:p>
      </dgm:t>
    </dgm:pt>
    <dgm:pt modelId="{2AFA6F83-E98E-4DA6-82C9-B04772D4A40A}" type="sibTrans" cxnId="{789DA7C5-E25A-4F81-A9D4-6F58172FB7A5}">
      <dgm:prSet/>
      <dgm:spPr/>
      <dgm:t>
        <a:bodyPr/>
        <a:lstStyle/>
        <a:p>
          <a:endParaRPr lang="pl-PL"/>
        </a:p>
      </dgm:t>
    </dgm:pt>
    <dgm:pt modelId="{314080CF-4C01-4AFD-AEEC-158495B6050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wszystkich stref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(aglomeracji warszawskiej, Miasta Płock,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Miasta Radom, strefy mazowieckiej)</a:t>
          </a:r>
        </a:p>
      </dgm:t>
    </dgm:pt>
    <dgm:pt modelId="{3CEF3DF8-1FA5-4208-B3D9-96B45AD986ED}" type="parTrans" cxnId="{7B744FBC-D87E-4934-9D96-B996826CCF84}">
      <dgm:prSet/>
      <dgm:spPr/>
      <dgm:t>
        <a:bodyPr/>
        <a:lstStyle/>
        <a:p>
          <a:endParaRPr lang="pl-PL"/>
        </a:p>
      </dgm:t>
    </dgm:pt>
    <dgm:pt modelId="{6B0A1B78-F108-4B2C-BD64-1F9F4B8634A8}" type="sibTrans" cxnId="{7B744FBC-D87E-4934-9D96-B996826CCF84}">
      <dgm:prSet/>
      <dgm:spPr/>
      <dgm:t>
        <a:bodyPr/>
        <a:lstStyle/>
        <a:p>
          <a:endParaRPr lang="pl-PL"/>
        </a:p>
      </dgm:t>
    </dgm:pt>
    <dgm:pt modelId="{E801F3D2-B824-4A59-B028-D9743756625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dla wszystkich gmin w województwie</a:t>
          </a:r>
        </a:p>
      </dgm:t>
    </dgm:pt>
    <dgm:pt modelId="{4E9A3999-5BE8-477E-8736-4FD5422CD671}" type="parTrans" cxnId="{B5FEB269-54F3-498B-B52C-0409C6B727EE}">
      <dgm:prSet/>
      <dgm:spPr/>
      <dgm:t>
        <a:bodyPr/>
        <a:lstStyle/>
        <a:p>
          <a:endParaRPr lang="pl-PL"/>
        </a:p>
      </dgm:t>
    </dgm:pt>
    <dgm:pt modelId="{1D2AEC32-D1EF-42F9-9776-36715F176663}" type="sibTrans" cxnId="{B5FEB269-54F3-498B-B52C-0409C6B727EE}">
      <dgm:prSet/>
      <dgm:spPr/>
      <dgm:t>
        <a:bodyPr/>
        <a:lstStyle/>
        <a:p>
          <a:endParaRPr lang="pl-PL"/>
        </a:p>
      </dgm:t>
    </dgm:pt>
    <dgm:pt modelId="{530C8D33-A866-4EFD-BE1C-E9C7349F9C2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niezależnie od wystąpienia na terenie gminy obszaru przekroczenia</a:t>
          </a:r>
        </a:p>
      </dgm:t>
    </dgm:pt>
    <dgm:pt modelId="{E52D76BC-5217-4F05-A74F-3B9D93827D2F}" type="parTrans" cxnId="{6B0A34D6-DBAF-46CC-A695-86429DBFB793}">
      <dgm:prSet/>
      <dgm:spPr/>
      <dgm:t>
        <a:bodyPr/>
        <a:lstStyle/>
        <a:p>
          <a:endParaRPr lang="pl-PL"/>
        </a:p>
      </dgm:t>
    </dgm:pt>
    <dgm:pt modelId="{B7C4268F-BA4A-4F01-8366-30ECB814CEB1}" type="sibTrans" cxnId="{6B0A34D6-DBAF-46CC-A695-86429DBFB793}">
      <dgm:prSet/>
      <dgm:spPr/>
      <dgm:t>
        <a:bodyPr/>
        <a:lstStyle/>
        <a:p>
          <a:endParaRPr lang="pl-PL"/>
        </a:p>
      </dgm:t>
    </dgm:pt>
    <dgm:pt modelId="{9E4339DC-CE3D-4971-9ACC-5DB27DBC1B8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niezależnie od wyników pomiarów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na lokalnych stacjach pomiarowych</a:t>
          </a:r>
        </a:p>
      </dgm:t>
    </dgm:pt>
    <dgm:pt modelId="{41746700-C2A7-4AE8-9EC8-9E5A2D917DF8}" type="parTrans" cxnId="{4D33B3BD-C8FF-4A5D-BC9A-7E6C05A7E55B}">
      <dgm:prSet/>
      <dgm:spPr/>
      <dgm:t>
        <a:bodyPr/>
        <a:lstStyle/>
        <a:p>
          <a:endParaRPr lang="pl-PL"/>
        </a:p>
      </dgm:t>
    </dgm:pt>
    <dgm:pt modelId="{3998D563-7592-46FD-87C2-C76AA1990FD8}" type="sibTrans" cxnId="{4D33B3BD-C8FF-4A5D-BC9A-7E6C05A7E55B}">
      <dgm:prSet/>
      <dgm:spPr/>
      <dgm:t>
        <a:bodyPr/>
        <a:lstStyle/>
        <a:p>
          <a:endParaRPr lang="pl-PL"/>
        </a:p>
      </dgm:t>
    </dgm:pt>
    <dgm:pt modelId="{EA1F05BD-61EC-437E-9AA1-9208F082498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Dużo nowych obowiązków?</a:t>
          </a:r>
        </a:p>
      </dgm:t>
    </dgm:pt>
    <dgm:pt modelId="{43EB4EAC-5774-4E6B-B51A-D61437101F8C}" type="parTrans" cxnId="{DE9AB84D-9A53-4769-B360-2CA9D2C19294}">
      <dgm:prSet/>
      <dgm:spPr/>
      <dgm:t>
        <a:bodyPr/>
        <a:lstStyle/>
        <a:p>
          <a:endParaRPr lang="pl-PL"/>
        </a:p>
      </dgm:t>
    </dgm:pt>
    <dgm:pt modelId="{7A4E723B-60F6-42BC-BABB-36C53A94657F}" type="sibTrans" cxnId="{DE9AB84D-9A53-4769-B360-2CA9D2C19294}">
      <dgm:prSet/>
      <dgm:spPr/>
      <dgm:t>
        <a:bodyPr/>
        <a:lstStyle/>
        <a:p>
          <a:endParaRPr lang="pl-PL"/>
        </a:p>
      </dgm:t>
    </dgm:pt>
    <dgm:pt modelId="{79BC48FC-31B9-4F3D-8287-B22F978F0BC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Obowiązki to </a:t>
          </a:r>
          <a:r>
            <a:rPr lang="pl-PL" b="1" dirty="0">
              <a:solidFill>
                <a:schemeClr val="tx1"/>
              </a:solidFill>
            </a:rPr>
            <a:t>kontynuacja </a:t>
          </a:r>
          <a:r>
            <a:rPr lang="pl-PL" dirty="0">
              <a:solidFill>
                <a:schemeClr val="tx1"/>
              </a:solidFill>
            </a:rPr>
            <a:t>działań z poprzednich programów</a:t>
          </a:r>
        </a:p>
      </dgm:t>
    </dgm:pt>
    <dgm:pt modelId="{2DE75620-0EE8-4E56-9B4C-1AC08E558E86}" type="parTrans" cxnId="{A2B89425-62C2-43D0-96F7-EF7D185E63BF}">
      <dgm:prSet/>
      <dgm:spPr/>
      <dgm:t>
        <a:bodyPr/>
        <a:lstStyle/>
        <a:p>
          <a:endParaRPr lang="pl-PL"/>
        </a:p>
      </dgm:t>
    </dgm:pt>
    <dgm:pt modelId="{A4188DC2-8B98-4437-9F3D-A6CE3122FBF8}" type="sibTrans" cxnId="{A2B89425-62C2-43D0-96F7-EF7D185E63BF}">
      <dgm:prSet/>
      <dgm:spPr/>
      <dgm:t>
        <a:bodyPr/>
        <a:lstStyle/>
        <a:p>
          <a:endParaRPr lang="pl-PL"/>
        </a:p>
      </dgm:t>
    </dgm:pt>
    <dgm:pt modelId="{55819AE2-D7DF-40CB-A6BC-0F0636D5F0A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Różnica?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doszczegółowienie i systematyczny monitoring ich realizacji</a:t>
          </a:r>
        </a:p>
      </dgm:t>
    </dgm:pt>
    <dgm:pt modelId="{0D51851B-9666-4396-BDB7-DF4B65DCF835}" type="parTrans" cxnId="{4DC75F03-3521-43E9-A6CF-76817930E4A6}">
      <dgm:prSet/>
      <dgm:spPr/>
      <dgm:t>
        <a:bodyPr/>
        <a:lstStyle/>
        <a:p>
          <a:endParaRPr lang="pl-PL"/>
        </a:p>
      </dgm:t>
    </dgm:pt>
    <dgm:pt modelId="{B37CE4C2-C530-4BD1-8FB0-78298C06B4DF}" type="sibTrans" cxnId="{4DC75F03-3521-43E9-A6CF-76817930E4A6}">
      <dgm:prSet/>
      <dgm:spPr/>
      <dgm:t>
        <a:bodyPr/>
        <a:lstStyle/>
        <a:p>
          <a:endParaRPr lang="pl-PL"/>
        </a:p>
      </dgm:t>
    </dgm:pt>
    <dgm:pt modelId="{D0E36789-2D70-4129-8F55-2F8E90752289}" type="pres">
      <dgm:prSet presAssocID="{A441536C-8783-4092-BF5B-936FFB5C75D6}" presName="Name0" presStyleCnt="0">
        <dgm:presLayoutVars>
          <dgm:dir/>
          <dgm:animLvl val="lvl"/>
          <dgm:resizeHandles val="exact"/>
        </dgm:presLayoutVars>
      </dgm:prSet>
      <dgm:spPr/>
    </dgm:pt>
    <dgm:pt modelId="{3A0262AD-572D-4DA2-8AB4-7024377D5C82}" type="pres">
      <dgm:prSet presAssocID="{EA1F05BD-61EC-437E-9AA1-9208F082498A}" presName="boxAndChildren" presStyleCnt="0"/>
      <dgm:spPr/>
    </dgm:pt>
    <dgm:pt modelId="{EC84FFB8-65F4-48E1-82E4-67D326A878AE}" type="pres">
      <dgm:prSet presAssocID="{EA1F05BD-61EC-437E-9AA1-9208F082498A}" presName="parentTextBox" presStyleLbl="node1" presStyleIdx="0" presStyleCnt="3"/>
      <dgm:spPr/>
    </dgm:pt>
    <dgm:pt modelId="{E870E474-D136-466D-9F95-555D19D4AB97}" type="pres">
      <dgm:prSet presAssocID="{EA1F05BD-61EC-437E-9AA1-9208F082498A}" presName="entireBox" presStyleLbl="node1" presStyleIdx="0" presStyleCnt="3"/>
      <dgm:spPr/>
    </dgm:pt>
    <dgm:pt modelId="{3FA89138-77C5-4145-B83A-BA848F8DD1D8}" type="pres">
      <dgm:prSet presAssocID="{EA1F05BD-61EC-437E-9AA1-9208F082498A}" presName="descendantBox" presStyleCnt="0"/>
      <dgm:spPr/>
    </dgm:pt>
    <dgm:pt modelId="{5A6CDE28-CC51-45ED-AFFE-1FBEB518557C}" type="pres">
      <dgm:prSet presAssocID="{79BC48FC-31B9-4F3D-8287-B22F978F0BCF}" presName="childTextBox" presStyleLbl="fgAccFollowNode1" presStyleIdx="0" presStyleCnt="8">
        <dgm:presLayoutVars>
          <dgm:bulletEnabled val="1"/>
        </dgm:presLayoutVars>
      </dgm:prSet>
      <dgm:spPr/>
    </dgm:pt>
    <dgm:pt modelId="{841F5F06-B101-47D9-A991-D45D94811407}" type="pres">
      <dgm:prSet presAssocID="{55819AE2-D7DF-40CB-A6BC-0F0636D5F0A5}" presName="childTextBox" presStyleLbl="fgAccFollowNode1" presStyleIdx="1" presStyleCnt="8">
        <dgm:presLayoutVars>
          <dgm:bulletEnabled val="1"/>
        </dgm:presLayoutVars>
      </dgm:prSet>
      <dgm:spPr/>
    </dgm:pt>
    <dgm:pt modelId="{1B9AEC9B-EADB-45F6-BE18-25967E968925}" type="pres">
      <dgm:prSet presAssocID="{B615236C-2CEA-4739-9C75-BF73FD53F72B}" presName="sp" presStyleCnt="0"/>
      <dgm:spPr/>
    </dgm:pt>
    <dgm:pt modelId="{DE74B69E-8E29-4889-823E-5122F97B05CF}" type="pres">
      <dgm:prSet presAssocID="{27F7F59A-1E65-462B-805E-7FF208DF9614}" presName="arrowAndChildren" presStyleCnt="0"/>
      <dgm:spPr/>
    </dgm:pt>
    <dgm:pt modelId="{2E2D003F-2BB0-4F20-970F-D28B340A04A4}" type="pres">
      <dgm:prSet presAssocID="{27F7F59A-1E65-462B-805E-7FF208DF9614}" presName="parentTextArrow" presStyleLbl="node1" presStyleIdx="0" presStyleCnt="3"/>
      <dgm:spPr/>
    </dgm:pt>
    <dgm:pt modelId="{01B1BC5A-6F38-4C11-84CF-B4CDEF3A14C3}" type="pres">
      <dgm:prSet presAssocID="{27F7F59A-1E65-462B-805E-7FF208DF9614}" presName="arrow" presStyleLbl="node1" presStyleIdx="1" presStyleCnt="3"/>
      <dgm:spPr/>
    </dgm:pt>
    <dgm:pt modelId="{EE432609-CA52-4212-9594-917C24776E29}" type="pres">
      <dgm:prSet presAssocID="{27F7F59A-1E65-462B-805E-7FF208DF9614}" presName="descendantArrow" presStyleCnt="0"/>
      <dgm:spPr/>
    </dgm:pt>
    <dgm:pt modelId="{EA3DB9C5-8502-4BCA-85B9-899B621F4220}" type="pres">
      <dgm:prSet presAssocID="{E801F3D2-B824-4A59-B028-D97437566254}" presName="childTextArrow" presStyleLbl="fgAccFollowNode1" presStyleIdx="2" presStyleCnt="8">
        <dgm:presLayoutVars>
          <dgm:bulletEnabled val="1"/>
        </dgm:presLayoutVars>
      </dgm:prSet>
      <dgm:spPr/>
    </dgm:pt>
    <dgm:pt modelId="{EA6D4044-26AC-40C1-8B9F-ED5FED866870}" type="pres">
      <dgm:prSet presAssocID="{530C8D33-A866-4EFD-BE1C-E9C7349F9C2E}" presName="childTextArrow" presStyleLbl="fgAccFollowNode1" presStyleIdx="3" presStyleCnt="8">
        <dgm:presLayoutVars>
          <dgm:bulletEnabled val="1"/>
        </dgm:presLayoutVars>
      </dgm:prSet>
      <dgm:spPr/>
    </dgm:pt>
    <dgm:pt modelId="{6A94B000-DE56-489C-91A0-C0234C65BE42}" type="pres">
      <dgm:prSet presAssocID="{9E4339DC-CE3D-4971-9ACC-5DB27DBC1B8C}" presName="childTextArrow" presStyleLbl="fgAccFollowNode1" presStyleIdx="4" presStyleCnt="8">
        <dgm:presLayoutVars>
          <dgm:bulletEnabled val="1"/>
        </dgm:presLayoutVars>
      </dgm:prSet>
      <dgm:spPr/>
    </dgm:pt>
    <dgm:pt modelId="{25ECA018-14BD-4E20-A680-1E5DB2227E05}" type="pres">
      <dgm:prSet presAssocID="{31E7DB1B-FABC-4546-ABC1-1599A27243F4}" presName="sp" presStyleCnt="0"/>
      <dgm:spPr/>
    </dgm:pt>
    <dgm:pt modelId="{2D585FA5-8467-4577-9DA6-F232B6C6175B}" type="pres">
      <dgm:prSet presAssocID="{78F7C682-C6F5-4104-A7D0-56F290AEDC46}" presName="arrowAndChildren" presStyleCnt="0"/>
      <dgm:spPr/>
    </dgm:pt>
    <dgm:pt modelId="{5E6980ED-8CA7-458B-86D3-A338066F8752}" type="pres">
      <dgm:prSet presAssocID="{78F7C682-C6F5-4104-A7D0-56F290AEDC46}" presName="parentTextArrow" presStyleLbl="node1" presStyleIdx="1" presStyleCnt="3"/>
      <dgm:spPr/>
    </dgm:pt>
    <dgm:pt modelId="{FED2776C-0F50-4C3C-A679-3F648961D41D}" type="pres">
      <dgm:prSet presAssocID="{78F7C682-C6F5-4104-A7D0-56F290AEDC46}" presName="arrow" presStyleLbl="node1" presStyleIdx="2" presStyleCnt="3"/>
      <dgm:spPr/>
    </dgm:pt>
    <dgm:pt modelId="{2A6716AB-BDE7-4B07-807E-A2E80C371780}" type="pres">
      <dgm:prSet presAssocID="{78F7C682-C6F5-4104-A7D0-56F290AEDC46}" presName="descendantArrow" presStyleCnt="0"/>
      <dgm:spPr/>
    </dgm:pt>
    <dgm:pt modelId="{054DB4F8-DB32-400D-ADB9-57766A47E2F3}" type="pres">
      <dgm:prSet presAssocID="{314080CF-4C01-4AFD-AEEC-158495B60504}" presName="childTextArrow" presStyleLbl="fgAccFollowNode1" presStyleIdx="5" presStyleCnt="8" custScaleY="108803">
        <dgm:presLayoutVars>
          <dgm:bulletEnabled val="1"/>
        </dgm:presLayoutVars>
      </dgm:prSet>
      <dgm:spPr/>
    </dgm:pt>
    <dgm:pt modelId="{EA37EA6B-FA05-4DE6-8895-41D383234648}" type="pres">
      <dgm:prSet presAssocID="{D5D44CFF-029E-4A69-97AE-CCF954146EB3}" presName="childTextArrow" presStyleLbl="fgAccFollowNode1" presStyleIdx="6" presStyleCnt="8" custScaleY="108803">
        <dgm:presLayoutVars>
          <dgm:bulletEnabled val="1"/>
        </dgm:presLayoutVars>
      </dgm:prSet>
      <dgm:spPr/>
    </dgm:pt>
    <dgm:pt modelId="{106F8C49-02E9-4F52-9055-CFE92CEE025D}" type="pres">
      <dgm:prSet presAssocID="{88D2317F-1093-488D-B3C9-CADE42255F46}" presName="childTextArrow" presStyleLbl="fgAccFollowNode1" presStyleIdx="7" presStyleCnt="8" custScaleY="108803">
        <dgm:presLayoutVars>
          <dgm:bulletEnabled val="1"/>
        </dgm:presLayoutVars>
      </dgm:prSet>
      <dgm:spPr/>
    </dgm:pt>
  </dgm:ptLst>
  <dgm:cxnLst>
    <dgm:cxn modelId="{4DC75F03-3521-43E9-A6CF-76817930E4A6}" srcId="{EA1F05BD-61EC-437E-9AA1-9208F082498A}" destId="{55819AE2-D7DF-40CB-A6BC-0F0636D5F0A5}" srcOrd="1" destOrd="0" parTransId="{0D51851B-9666-4396-BDB7-DF4B65DCF835}" sibTransId="{B37CE4C2-C530-4BD1-8FB0-78298C06B4DF}"/>
    <dgm:cxn modelId="{6341A30C-F2F0-4A85-9B83-DF74C6469D6D}" type="presOf" srcId="{27F7F59A-1E65-462B-805E-7FF208DF9614}" destId="{2E2D003F-2BB0-4F20-970F-D28B340A04A4}" srcOrd="0" destOrd="0" presId="urn:microsoft.com/office/officeart/2005/8/layout/process4"/>
    <dgm:cxn modelId="{A698C40D-6B1F-4986-9F3D-88942F9079ED}" type="presOf" srcId="{79BC48FC-31B9-4F3D-8287-B22F978F0BCF}" destId="{5A6CDE28-CC51-45ED-AFFE-1FBEB518557C}" srcOrd="0" destOrd="0" presId="urn:microsoft.com/office/officeart/2005/8/layout/process4"/>
    <dgm:cxn modelId="{F1747110-58B7-414D-8446-069F56E91715}" srcId="{A441536C-8783-4092-BF5B-936FFB5C75D6}" destId="{78F7C682-C6F5-4104-A7D0-56F290AEDC46}" srcOrd="0" destOrd="0" parTransId="{42076516-20DA-49F3-A72B-20C669F017FC}" sibTransId="{31E7DB1B-FABC-4546-ABC1-1599A27243F4}"/>
    <dgm:cxn modelId="{A2B89425-62C2-43D0-96F7-EF7D185E63BF}" srcId="{EA1F05BD-61EC-437E-9AA1-9208F082498A}" destId="{79BC48FC-31B9-4F3D-8287-B22F978F0BCF}" srcOrd="0" destOrd="0" parTransId="{2DE75620-0EE8-4E56-9B4C-1AC08E558E86}" sibTransId="{A4188DC2-8B98-4437-9F3D-A6CE3122FBF8}"/>
    <dgm:cxn modelId="{1091A72B-D28D-4DC3-AC67-C895FB54E269}" type="presOf" srcId="{A441536C-8783-4092-BF5B-936FFB5C75D6}" destId="{D0E36789-2D70-4129-8F55-2F8E90752289}" srcOrd="0" destOrd="0" presId="urn:microsoft.com/office/officeart/2005/8/layout/process4"/>
    <dgm:cxn modelId="{B4229337-BC3D-491C-BEE8-1CE2F29588F0}" type="presOf" srcId="{27F7F59A-1E65-462B-805E-7FF208DF9614}" destId="{01B1BC5A-6F38-4C11-84CF-B4CDEF3A14C3}" srcOrd="1" destOrd="0" presId="urn:microsoft.com/office/officeart/2005/8/layout/process4"/>
    <dgm:cxn modelId="{008A7343-B14C-4F25-AE7A-4D68967E0E8F}" type="presOf" srcId="{78F7C682-C6F5-4104-A7D0-56F290AEDC46}" destId="{5E6980ED-8CA7-458B-86D3-A338066F8752}" srcOrd="0" destOrd="0" presId="urn:microsoft.com/office/officeart/2005/8/layout/process4"/>
    <dgm:cxn modelId="{2171BD46-AC71-43B3-AD70-F0CAA4C3BDCA}" type="presOf" srcId="{E801F3D2-B824-4A59-B028-D97437566254}" destId="{EA3DB9C5-8502-4BCA-85B9-899B621F4220}" srcOrd="0" destOrd="0" presId="urn:microsoft.com/office/officeart/2005/8/layout/process4"/>
    <dgm:cxn modelId="{B8403447-57B8-42ED-AFCB-7860847E4C21}" type="presOf" srcId="{D5D44CFF-029E-4A69-97AE-CCF954146EB3}" destId="{EA37EA6B-FA05-4DE6-8895-41D383234648}" srcOrd="0" destOrd="0" presId="urn:microsoft.com/office/officeart/2005/8/layout/process4"/>
    <dgm:cxn modelId="{D52CB067-8F26-44A7-B283-BE671A514118}" type="presOf" srcId="{EA1F05BD-61EC-437E-9AA1-9208F082498A}" destId="{EC84FFB8-65F4-48E1-82E4-67D326A878AE}" srcOrd="0" destOrd="0" presId="urn:microsoft.com/office/officeart/2005/8/layout/process4"/>
    <dgm:cxn modelId="{889D1369-E139-4202-B147-57B5FD56F02E}" srcId="{A441536C-8783-4092-BF5B-936FFB5C75D6}" destId="{27F7F59A-1E65-462B-805E-7FF208DF9614}" srcOrd="1" destOrd="0" parTransId="{3C43B97B-B02A-4DD3-8670-B1ABA5D597FF}" sibTransId="{B615236C-2CEA-4739-9C75-BF73FD53F72B}"/>
    <dgm:cxn modelId="{B5FEB269-54F3-498B-B52C-0409C6B727EE}" srcId="{27F7F59A-1E65-462B-805E-7FF208DF9614}" destId="{E801F3D2-B824-4A59-B028-D97437566254}" srcOrd="0" destOrd="0" parTransId="{4E9A3999-5BE8-477E-8736-4FD5422CD671}" sibTransId="{1D2AEC32-D1EF-42F9-9776-36715F176663}"/>
    <dgm:cxn modelId="{DE9AB84D-9A53-4769-B360-2CA9D2C19294}" srcId="{A441536C-8783-4092-BF5B-936FFB5C75D6}" destId="{EA1F05BD-61EC-437E-9AA1-9208F082498A}" srcOrd="2" destOrd="0" parTransId="{43EB4EAC-5774-4E6B-B51A-D61437101F8C}" sibTransId="{7A4E723B-60F6-42BC-BABB-36C53A94657F}"/>
    <dgm:cxn modelId="{9BB45C71-9CF4-4A75-9A1D-123CA20C3EBC}" srcId="{78F7C682-C6F5-4104-A7D0-56F290AEDC46}" destId="{D5D44CFF-029E-4A69-97AE-CCF954146EB3}" srcOrd="1" destOrd="0" parTransId="{494E09EE-1820-4291-93DB-7BF504AF47D3}" sibTransId="{32E88771-1369-44FB-BD0D-A01626489D2E}"/>
    <dgm:cxn modelId="{EDE45951-85DE-47C7-B113-0F9B33B7FA1B}" type="presOf" srcId="{55819AE2-D7DF-40CB-A6BC-0F0636D5F0A5}" destId="{841F5F06-B101-47D9-A991-D45D94811407}" srcOrd="0" destOrd="0" presId="urn:microsoft.com/office/officeart/2005/8/layout/process4"/>
    <dgm:cxn modelId="{96E62C78-3B7F-49DD-B452-8411CFFC3A34}" type="presOf" srcId="{EA1F05BD-61EC-437E-9AA1-9208F082498A}" destId="{E870E474-D136-466D-9F95-555D19D4AB97}" srcOrd="1" destOrd="0" presId="urn:microsoft.com/office/officeart/2005/8/layout/process4"/>
    <dgm:cxn modelId="{D659DB8E-07D5-4CDF-BF16-0190026E7CF2}" type="presOf" srcId="{530C8D33-A866-4EFD-BE1C-E9C7349F9C2E}" destId="{EA6D4044-26AC-40C1-8B9F-ED5FED866870}" srcOrd="0" destOrd="0" presId="urn:microsoft.com/office/officeart/2005/8/layout/process4"/>
    <dgm:cxn modelId="{A439018F-EC59-4BB0-878E-A2F1091DA196}" type="presOf" srcId="{78F7C682-C6F5-4104-A7D0-56F290AEDC46}" destId="{FED2776C-0F50-4C3C-A679-3F648961D41D}" srcOrd="1" destOrd="0" presId="urn:microsoft.com/office/officeart/2005/8/layout/process4"/>
    <dgm:cxn modelId="{7B744FBC-D87E-4934-9D96-B996826CCF84}" srcId="{78F7C682-C6F5-4104-A7D0-56F290AEDC46}" destId="{314080CF-4C01-4AFD-AEEC-158495B60504}" srcOrd="0" destOrd="0" parTransId="{3CEF3DF8-1FA5-4208-B3D9-96B45AD986ED}" sibTransId="{6B0A1B78-F108-4B2C-BD64-1F9F4B8634A8}"/>
    <dgm:cxn modelId="{4D33B3BD-C8FF-4A5D-BC9A-7E6C05A7E55B}" srcId="{27F7F59A-1E65-462B-805E-7FF208DF9614}" destId="{9E4339DC-CE3D-4971-9ACC-5DB27DBC1B8C}" srcOrd="2" destOrd="0" parTransId="{41746700-C2A7-4AE8-9EC8-9E5A2D917DF8}" sibTransId="{3998D563-7592-46FD-87C2-C76AA1990FD8}"/>
    <dgm:cxn modelId="{39AA9EC2-514B-4C9B-A0F8-9154E2404CA7}" type="presOf" srcId="{88D2317F-1093-488D-B3C9-CADE42255F46}" destId="{106F8C49-02E9-4F52-9055-CFE92CEE025D}" srcOrd="0" destOrd="0" presId="urn:microsoft.com/office/officeart/2005/8/layout/process4"/>
    <dgm:cxn modelId="{789DA7C5-E25A-4F81-A9D4-6F58172FB7A5}" srcId="{78F7C682-C6F5-4104-A7D0-56F290AEDC46}" destId="{88D2317F-1093-488D-B3C9-CADE42255F46}" srcOrd="2" destOrd="0" parTransId="{6DE56FD4-5AA8-475F-8326-3819F9F8EBE3}" sibTransId="{2AFA6F83-E98E-4DA6-82C9-B04772D4A40A}"/>
    <dgm:cxn modelId="{6B0A34D6-DBAF-46CC-A695-86429DBFB793}" srcId="{27F7F59A-1E65-462B-805E-7FF208DF9614}" destId="{530C8D33-A866-4EFD-BE1C-E9C7349F9C2E}" srcOrd="1" destOrd="0" parTransId="{E52D76BC-5217-4F05-A74F-3B9D93827D2F}" sibTransId="{B7C4268F-BA4A-4F01-8366-30ECB814CEB1}"/>
    <dgm:cxn modelId="{63C416DB-C546-4DD5-B8FF-0259B4C4A0ED}" type="presOf" srcId="{314080CF-4C01-4AFD-AEEC-158495B60504}" destId="{054DB4F8-DB32-400D-ADB9-57766A47E2F3}" srcOrd="0" destOrd="0" presId="urn:microsoft.com/office/officeart/2005/8/layout/process4"/>
    <dgm:cxn modelId="{A1E427E3-7156-4E79-BF73-A37C62B6A9E6}" type="presOf" srcId="{9E4339DC-CE3D-4971-9ACC-5DB27DBC1B8C}" destId="{6A94B000-DE56-489C-91A0-C0234C65BE42}" srcOrd="0" destOrd="0" presId="urn:microsoft.com/office/officeart/2005/8/layout/process4"/>
    <dgm:cxn modelId="{D3075BF8-8A90-4145-BE68-67A76F404025}" type="presParOf" srcId="{D0E36789-2D70-4129-8F55-2F8E90752289}" destId="{3A0262AD-572D-4DA2-8AB4-7024377D5C82}" srcOrd="0" destOrd="0" presId="urn:microsoft.com/office/officeart/2005/8/layout/process4"/>
    <dgm:cxn modelId="{AD23CDFD-6668-43B0-ADA8-D45EA6FD12FB}" type="presParOf" srcId="{3A0262AD-572D-4DA2-8AB4-7024377D5C82}" destId="{EC84FFB8-65F4-48E1-82E4-67D326A878AE}" srcOrd="0" destOrd="0" presId="urn:microsoft.com/office/officeart/2005/8/layout/process4"/>
    <dgm:cxn modelId="{5EBAD7C6-6A8A-4D18-9C3F-9801F5635B72}" type="presParOf" srcId="{3A0262AD-572D-4DA2-8AB4-7024377D5C82}" destId="{E870E474-D136-466D-9F95-555D19D4AB97}" srcOrd="1" destOrd="0" presId="urn:microsoft.com/office/officeart/2005/8/layout/process4"/>
    <dgm:cxn modelId="{3E9ED903-5F9D-4C30-A661-0A1F41328250}" type="presParOf" srcId="{3A0262AD-572D-4DA2-8AB4-7024377D5C82}" destId="{3FA89138-77C5-4145-B83A-BA848F8DD1D8}" srcOrd="2" destOrd="0" presId="urn:microsoft.com/office/officeart/2005/8/layout/process4"/>
    <dgm:cxn modelId="{7338B701-97F4-4851-8916-AEAA611C9B38}" type="presParOf" srcId="{3FA89138-77C5-4145-B83A-BA848F8DD1D8}" destId="{5A6CDE28-CC51-45ED-AFFE-1FBEB518557C}" srcOrd="0" destOrd="0" presId="urn:microsoft.com/office/officeart/2005/8/layout/process4"/>
    <dgm:cxn modelId="{F0D7C4A3-7D7A-48D4-AC42-1D7CC0997C45}" type="presParOf" srcId="{3FA89138-77C5-4145-B83A-BA848F8DD1D8}" destId="{841F5F06-B101-47D9-A991-D45D94811407}" srcOrd="1" destOrd="0" presId="urn:microsoft.com/office/officeart/2005/8/layout/process4"/>
    <dgm:cxn modelId="{729FC862-48B3-4F87-9E7A-6043FE70DB82}" type="presParOf" srcId="{D0E36789-2D70-4129-8F55-2F8E90752289}" destId="{1B9AEC9B-EADB-45F6-BE18-25967E968925}" srcOrd="1" destOrd="0" presId="urn:microsoft.com/office/officeart/2005/8/layout/process4"/>
    <dgm:cxn modelId="{9B085CA3-DD01-4C49-9615-DCCD3247FF57}" type="presParOf" srcId="{D0E36789-2D70-4129-8F55-2F8E90752289}" destId="{DE74B69E-8E29-4889-823E-5122F97B05CF}" srcOrd="2" destOrd="0" presId="urn:microsoft.com/office/officeart/2005/8/layout/process4"/>
    <dgm:cxn modelId="{D88AFC73-1998-4EEE-9DF0-69A95A4D13B0}" type="presParOf" srcId="{DE74B69E-8E29-4889-823E-5122F97B05CF}" destId="{2E2D003F-2BB0-4F20-970F-D28B340A04A4}" srcOrd="0" destOrd="0" presId="urn:microsoft.com/office/officeart/2005/8/layout/process4"/>
    <dgm:cxn modelId="{C583DB70-7CC9-4741-8F3F-F92F8EC1E206}" type="presParOf" srcId="{DE74B69E-8E29-4889-823E-5122F97B05CF}" destId="{01B1BC5A-6F38-4C11-84CF-B4CDEF3A14C3}" srcOrd="1" destOrd="0" presId="urn:microsoft.com/office/officeart/2005/8/layout/process4"/>
    <dgm:cxn modelId="{C4D29EF6-F55C-463E-876B-60462A194EB8}" type="presParOf" srcId="{DE74B69E-8E29-4889-823E-5122F97B05CF}" destId="{EE432609-CA52-4212-9594-917C24776E29}" srcOrd="2" destOrd="0" presId="urn:microsoft.com/office/officeart/2005/8/layout/process4"/>
    <dgm:cxn modelId="{554F5C65-C4D0-49DD-9B02-61666970CAA6}" type="presParOf" srcId="{EE432609-CA52-4212-9594-917C24776E29}" destId="{EA3DB9C5-8502-4BCA-85B9-899B621F4220}" srcOrd="0" destOrd="0" presId="urn:microsoft.com/office/officeart/2005/8/layout/process4"/>
    <dgm:cxn modelId="{68AC03E3-D786-4C64-9095-C6E174236554}" type="presParOf" srcId="{EE432609-CA52-4212-9594-917C24776E29}" destId="{EA6D4044-26AC-40C1-8B9F-ED5FED866870}" srcOrd="1" destOrd="0" presId="urn:microsoft.com/office/officeart/2005/8/layout/process4"/>
    <dgm:cxn modelId="{01C17604-1681-45AB-A1AA-39D0A9DC5DDD}" type="presParOf" srcId="{EE432609-CA52-4212-9594-917C24776E29}" destId="{6A94B000-DE56-489C-91A0-C0234C65BE42}" srcOrd="2" destOrd="0" presId="urn:microsoft.com/office/officeart/2005/8/layout/process4"/>
    <dgm:cxn modelId="{3BD6AA24-96EF-4161-A0F7-24217EF6FE0A}" type="presParOf" srcId="{D0E36789-2D70-4129-8F55-2F8E90752289}" destId="{25ECA018-14BD-4E20-A680-1E5DB2227E05}" srcOrd="3" destOrd="0" presId="urn:microsoft.com/office/officeart/2005/8/layout/process4"/>
    <dgm:cxn modelId="{5F10B596-EA28-4FDF-8E18-53A31CB9E2A9}" type="presParOf" srcId="{D0E36789-2D70-4129-8F55-2F8E90752289}" destId="{2D585FA5-8467-4577-9DA6-F232B6C6175B}" srcOrd="4" destOrd="0" presId="urn:microsoft.com/office/officeart/2005/8/layout/process4"/>
    <dgm:cxn modelId="{F5AEAF88-1DED-4D6F-8DF2-193FA781742B}" type="presParOf" srcId="{2D585FA5-8467-4577-9DA6-F232B6C6175B}" destId="{5E6980ED-8CA7-458B-86D3-A338066F8752}" srcOrd="0" destOrd="0" presId="urn:microsoft.com/office/officeart/2005/8/layout/process4"/>
    <dgm:cxn modelId="{2FFEA5BC-1675-4043-A17B-A5E049BEEB94}" type="presParOf" srcId="{2D585FA5-8467-4577-9DA6-F232B6C6175B}" destId="{FED2776C-0F50-4C3C-A679-3F648961D41D}" srcOrd="1" destOrd="0" presId="urn:microsoft.com/office/officeart/2005/8/layout/process4"/>
    <dgm:cxn modelId="{077EBEAF-8247-4FCB-B403-248B5B148F82}" type="presParOf" srcId="{2D585FA5-8467-4577-9DA6-F232B6C6175B}" destId="{2A6716AB-BDE7-4B07-807E-A2E80C371780}" srcOrd="2" destOrd="0" presId="urn:microsoft.com/office/officeart/2005/8/layout/process4"/>
    <dgm:cxn modelId="{1EFD07F4-B8F4-4D67-AC6D-4E1A6CD54EB0}" type="presParOf" srcId="{2A6716AB-BDE7-4B07-807E-A2E80C371780}" destId="{054DB4F8-DB32-400D-ADB9-57766A47E2F3}" srcOrd="0" destOrd="0" presId="urn:microsoft.com/office/officeart/2005/8/layout/process4"/>
    <dgm:cxn modelId="{13C72422-46C5-4B47-B6B6-ECC7D2C4C817}" type="presParOf" srcId="{2A6716AB-BDE7-4B07-807E-A2E80C371780}" destId="{EA37EA6B-FA05-4DE6-8895-41D383234648}" srcOrd="1" destOrd="0" presId="urn:microsoft.com/office/officeart/2005/8/layout/process4"/>
    <dgm:cxn modelId="{23FB9020-5B98-4057-89A1-08C3DE7267DE}" type="presParOf" srcId="{2A6716AB-BDE7-4B07-807E-A2E80C371780}" destId="{106F8C49-02E9-4F52-9055-CFE92CEE025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/>
      <dgm:spPr/>
      <dgm:t>
        <a:bodyPr/>
        <a:lstStyle/>
        <a:p>
          <a:pPr algn="ctr"/>
          <a:r>
            <a:rPr lang="pl-PL" dirty="0"/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/>
      <dgm:spPr/>
      <dgm:t>
        <a:bodyPr/>
        <a:lstStyle/>
        <a:p>
          <a:pPr algn="ctr"/>
          <a:r>
            <a:rPr lang="pl-PL"/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/>
      <dgm:spPr/>
      <dgm:t>
        <a:bodyPr/>
        <a:lstStyle/>
        <a:p>
          <a:pPr algn="ctr">
            <a:spcAft>
              <a:spcPts val="600"/>
            </a:spcAft>
          </a:pPr>
          <a:r>
            <a:rPr lang="pl-PL" sz="3600" dirty="0"/>
            <a:t>Ograniczenie niskiej emisji</a:t>
          </a:r>
        </a:p>
        <a:p>
          <a:pPr algn="ctr">
            <a:spcAft>
              <a:spcPts val="600"/>
            </a:spcAft>
          </a:pPr>
          <a:r>
            <a:rPr lang="pl-PL" sz="2000" dirty="0"/>
            <a:t>(inwentaryzacja</a:t>
          </a:r>
          <a:br>
            <a:rPr lang="pl-PL" sz="2000" dirty="0"/>
          </a:br>
          <a:r>
            <a:rPr lang="pl-PL" sz="2000" dirty="0"/>
            <a:t>+wymiana kotłów)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/>
      <dgm:spPr/>
      <dgm:t>
        <a:bodyPr/>
        <a:lstStyle/>
        <a:p>
          <a:pPr algn="ctr" rtl="0"/>
          <a:r>
            <a:rPr lang="pl-PL" sz="2400" dirty="0"/>
            <a:t>Czyszczenie ulic</a:t>
          </a:r>
          <a:r>
            <a:rPr lang="pl-PL" sz="2400" dirty="0">
              <a:latin typeface="Arial" panose="020B0604020202020204"/>
            </a:rPr>
            <a:t> </a:t>
          </a:r>
          <a:br>
            <a:rPr lang="pl-PL" sz="2400" dirty="0">
              <a:latin typeface="Arial" panose="020B0604020202020204"/>
            </a:rPr>
          </a:br>
          <a:r>
            <a:rPr lang="pl-PL" sz="2400" dirty="0"/>
            <a:t>i zakaz</a:t>
          </a:r>
          <a:r>
            <a:rPr lang="pl-PL" sz="2400" dirty="0">
              <a:latin typeface="Arial" panose="020B0604020202020204"/>
            </a:rPr>
            <a:t> </a:t>
          </a:r>
          <a:r>
            <a:rPr lang="pl-PL" sz="2400" dirty="0"/>
            <a:t> używania dmuchaw</a:t>
          </a:r>
          <a:endParaRPr lang="pl-PL" sz="2400" dirty="0"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</dgm:pt>
  </dgm:ptLst>
  <dgm:cxnLst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10BB-4E0F-4165-B584-D3274A0A209F}">
      <dsp:nvSpPr>
        <dsp:cNvPr id="0" name=""/>
        <dsp:cNvSpPr/>
      </dsp:nvSpPr>
      <dsp:spPr>
        <a:xfrm>
          <a:off x="3405307" y="193714"/>
          <a:ext cx="5426766" cy="5426766"/>
        </a:xfrm>
        <a:prstGeom prst="circularArrow">
          <a:avLst>
            <a:gd name="adj1" fmla="val 4668"/>
            <a:gd name="adj2" fmla="val 272909"/>
            <a:gd name="adj3" fmla="val 13448992"/>
            <a:gd name="adj4" fmla="val 17624811"/>
            <a:gd name="adj5" fmla="val 4847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13EFC-A1B8-40D3-A133-018944C435FB}">
      <dsp:nvSpPr>
        <dsp:cNvPr id="0" name=""/>
        <dsp:cNvSpPr/>
      </dsp:nvSpPr>
      <dsp:spPr>
        <a:xfrm>
          <a:off x="4614197" y="50085"/>
          <a:ext cx="3008986" cy="183356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alergie,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oddechowego,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krążenia,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nowotwory płuc, gardła i krtani,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przedwczesna śmierć</a:t>
          </a:r>
        </a:p>
      </dsp:txBody>
      <dsp:txXfrm>
        <a:off x="4703704" y="139592"/>
        <a:ext cx="2829972" cy="1654548"/>
      </dsp:txXfrm>
    </dsp:sp>
    <dsp:sp modelId="{77D0A1E1-BA2B-43DF-AAAC-D1B143A0DEF7}">
      <dsp:nvSpPr>
        <dsp:cNvPr id="0" name=""/>
        <dsp:cNvSpPr/>
      </dsp:nvSpPr>
      <dsp:spPr>
        <a:xfrm>
          <a:off x="7977098" y="2098676"/>
          <a:ext cx="2740625" cy="163352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 </a:t>
          </a:r>
          <a:b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10 miesięcy</a:t>
          </a:r>
          <a:endParaRPr lang="pl-PL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6840" y="2178418"/>
        <a:ext cx="2581141" cy="1474036"/>
      </dsp:txXfrm>
    </dsp:sp>
    <dsp:sp modelId="{B9DA0473-3380-4F59-8DE1-868423785692}">
      <dsp:nvSpPr>
        <dsp:cNvPr id="0" name=""/>
        <dsp:cNvSpPr/>
      </dsp:nvSpPr>
      <dsp:spPr>
        <a:xfrm>
          <a:off x="4687302" y="4097331"/>
          <a:ext cx="2901135" cy="16335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szczególnie niebezpieczny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jest pył PM2,5 - wnika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pęcherzyków płucnych,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stamtąd do układu krążenia</a:t>
          </a:r>
        </a:p>
      </dsp:txBody>
      <dsp:txXfrm>
        <a:off x="4767044" y="4177073"/>
        <a:ext cx="2741651" cy="1474036"/>
      </dsp:txXfrm>
    </dsp:sp>
    <dsp:sp modelId="{F2B73D96-0F37-480E-8E1D-666AD91426F4}">
      <dsp:nvSpPr>
        <dsp:cNvPr id="0" name=""/>
        <dsp:cNvSpPr/>
      </dsp:nvSpPr>
      <dsp:spPr>
        <a:xfrm>
          <a:off x="1354600" y="1915838"/>
          <a:ext cx="2831387" cy="1941632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szkodliwe oddziaływanie na roślinny, glebę i wodę (utrudniają fotosyntezę, zakwaszają wodę, powodują zanik składników odżywczych w glebie i obumieranie roślin)</a:t>
          </a:r>
        </a:p>
      </dsp:txBody>
      <dsp:txXfrm>
        <a:off x="1449383" y="2010621"/>
        <a:ext cx="2641821" cy="1752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ECE7-EEBB-4A08-9CE3-07D314565E64}">
      <dsp:nvSpPr>
        <dsp:cNvPr id="0" name=""/>
        <dsp:cNvSpPr/>
      </dsp:nvSpPr>
      <dsp:spPr>
        <a:xfrm>
          <a:off x="9989" y="1156"/>
          <a:ext cx="6623365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czyszczenie ulic na mokro</a:t>
          </a:r>
        </a:p>
      </dsp:txBody>
      <dsp:txXfrm>
        <a:off x="47993" y="39160"/>
        <a:ext cx="6547357" cy="1221552"/>
      </dsp:txXfrm>
    </dsp:sp>
    <dsp:sp modelId="{0157BB8F-9DAA-4AB0-878B-C1C182468CCE}">
      <dsp:nvSpPr>
        <dsp:cNvPr id="0" name=""/>
        <dsp:cNvSpPr/>
      </dsp:nvSpPr>
      <dsp:spPr>
        <a:xfrm>
          <a:off x="16454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mycie dróg krajowych, wojewódzkich i powiatowych, przynajmniej </a:t>
          </a:r>
          <a:br>
            <a:rPr lang="pl-PL" sz="1400" kern="1200" dirty="0"/>
          </a:br>
          <a:r>
            <a:rPr lang="pl-PL" sz="1400" kern="1200" dirty="0"/>
            <a:t>6 razy w roku, w okresie wiosennym, letnim i jesiennym, </a:t>
          </a:r>
          <a:br>
            <a:rPr lang="pl-PL" sz="1400" kern="1200" dirty="0"/>
          </a:br>
          <a:r>
            <a:rPr lang="pl-PL" sz="1400" kern="1200" dirty="0"/>
            <a:t>w okresach bezdeszczowych </a:t>
          </a:r>
        </a:p>
      </dsp:txBody>
      <dsp:txXfrm>
        <a:off x="62443" y="1543738"/>
        <a:ext cx="1478196" cy="2558419"/>
      </dsp:txXfrm>
    </dsp:sp>
    <dsp:sp modelId="{E82E8929-5307-4686-B0ED-48E496ED4F1D}">
      <dsp:nvSpPr>
        <dsp:cNvPr id="0" name=""/>
        <dsp:cNvSpPr/>
      </dsp:nvSpPr>
      <dsp:spPr>
        <a:xfrm>
          <a:off x="1718523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mycie wszystkich ulic w obszarach zabudowanych raz w roku, </a:t>
          </a:r>
          <a:br>
            <a:rPr lang="pl-PL" sz="1600" kern="1200" dirty="0"/>
          </a:br>
          <a:r>
            <a:rPr lang="pl-PL" sz="1600" kern="1200" dirty="0"/>
            <a:t>po okresie zimowym (najpóźniej </a:t>
          </a:r>
          <a:br>
            <a:rPr lang="pl-PL" sz="1600" kern="1200" dirty="0"/>
          </a:br>
          <a:r>
            <a:rPr lang="pl-PL" sz="1600" kern="1200" dirty="0"/>
            <a:t>do 30 kwietnia)</a:t>
          </a:r>
        </a:p>
      </dsp:txBody>
      <dsp:txXfrm>
        <a:off x="1764512" y="1543738"/>
        <a:ext cx="1478196" cy="2558419"/>
      </dsp:txXfrm>
    </dsp:sp>
    <dsp:sp modelId="{6D413ADF-5429-429E-A3D3-1BA25FF6CD2B}">
      <dsp:nvSpPr>
        <dsp:cNvPr id="0" name=""/>
        <dsp:cNvSpPr/>
      </dsp:nvSpPr>
      <dsp:spPr>
        <a:xfrm>
          <a:off x="3420593" y="1497749"/>
          <a:ext cx="320629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Kto?</a:t>
          </a:r>
        </a:p>
      </dsp:txBody>
      <dsp:txXfrm>
        <a:off x="3458597" y="1535753"/>
        <a:ext cx="3130288" cy="1221552"/>
      </dsp:txXfrm>
    </dsp:sp>
    <dsp:sp modelId="{7F0BA196-48E0-4D63-8099-7FA2968D81F5}">
      <dsp:nvSpPr>
        <dsp:cNvPr id="0" name=""/>
        <dsp:cNvSpPr/>
      </dsp:nvSpPr>
      <dsp:spPr>
        <a:xfrm>
          <a:off x="3434018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samorządy gminne</a:t>
          </a:r>
        </a:p>
      </dsp:txBody>
      <dsp:txXfrm>
        <a:off x="3472022" y="2891665"/>
        <a:ext cx="1494166" cy="1221552"/>
      </dsp:txXfrm>
    </dsp:sp>
    <dsp:sp modelId="{4F922A33-04F7-4196-AE1C-AFC2F38C6E6C}">
      <dsp:nvSpPr>
        <dsp:cNvPr id="0" name=""/>
        <dsp:cNvSpPr/>
      </dsp:nvSpPr>
      <dsp:spPr>
        <a:xfrm>
          <a:off x="5070140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zarządy dróg krajowych, wojewódzkich i </a:t>
          </a:r>
          <a:r>
            <a:rPr lang="pl-PL" sz="1600" b="1" kern="1200" dirty="0"/>
            <a:t>powiatowych</a:t>
          </a:r>
        </a:p>
      </dsp:txBody>
      <dsp:txXfrm>
        <a:off x="5108144" y="2891665"/>
        <a:ext cx="1494166" cy="1221552"/>
      </dsp:txXfrm>
    </dsp:sp>
    <dsp:sp modelId="{ED7A5C23-950C-4287-905C-A656C37777B3}">
      <dsp:nvSpPr>
        <dsp:cNvPr id="0" name=""/>
        <dsp:cNvSpPr/>
      </dsp:nvSpPr>
      <dsp:spPr>
        <a:xfrm>
          <a:off x="6897402" y="1156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zakaz używania spalinowych i elektrycznych dmuchaw do liści</a:t>
          </a:r>
        </a:p>
      </dsp:txBody>
      <dsp:txXfrm>
        <a:off x="6935406" y="39160"/>
        <a:ext cx="4775753" cy="1221552"/>
      </dsp:txXfrm>
    </dsp:sp>
    <dsp:sp modelId="{A79BC5B4-A656-4257-BE2E-39A1147D96BB}">
      <dsp:nvSpPr>
        <dsp:cNvPr id="0" name=""/>
        <dsp:cNvSpPr/>
      </dsp:nvSpPr>
      <dsp:spPr>
        <a:xfrm>
          <a:off x="6897402" y="1497749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Kto?</a:t>
          </a:r>
        </a:p>
      </dsp:txBody>
      <dsp:txXfrm>
        <a:off x="6935406" y="1535753"/>
        <a:ext cx="4775753" cy="1221552"/>
      </dsp:txXfrm>
    </dsp:sp>
    <dsp:sp modelId="{2A49992E-E33D-4F66-9B55-0268DF4A7544}">
      <dsp:nvSpPr>
        <dsp:cNvPr id="0" name=""/>
        <dsp:cNvSpPr/>
      </dsp:nvSpPr>
      <dsp:spPr>
        <a:xfrm>
          <a:off x="6910886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samorządy gminne</a:t>
          </a:r>
        </a:p>
      </dsp:txBody>
      <dsp:txXfrm>
        <a:off x="6948890" y="2891665"/>
        <a:ext cx="1497238" cy="1221552"/>
      </dsp:txXfrm>
    </dsp:sp>
    <dsp:sp modelId="{D1BC3F67-8D6A-416A-9E43-A7B8B8A41D87}">
      <dsp:nvSpPr>
        <dsp:cNvPr id="0" name=""/>
        <dsp:cNvSpPr/>
      </dsp:nvSpPr>
      <dsp:spPr>
        <a:xfrm>
          <a:off x="8550079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zarządy dróg krajowych, wojewódzkich i </a:t>
          </a:r>
          <a:r>
            <a:rPr lang="pl-PL" sz="1600" b="1" kern="1200" dirty="0"/>
            <a:t>powiatowych</a:t>
          </a:r>
        </a:p>
      </dsp:txBody>
      <dsp:txXfrm>
        <a:off x="8588083" y="2891665"/>
        <a:ext cx="1497238" cy="1221552"/>
      </dsp:txXfrm>
    </dsp:sp>
    <dsp:sp modelId="{DD8EDB60-90FA-4D1A-9E3F-AE6D48756A0D}">
      <dsp:nvSpPr>
        <dsp:cNvPr id="0" name=""/>
        <dsp:cNvSpPr/>
      </dsp:nvSpPr>
      <dsp:spPr>
        <a:xfrm>
          <a:off x="10175853" y="286539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osoby fizyczne + </a:t>
          </a:r>
          <a:r>
            <a:rPr lang="pl-PL" sz="1600" b="0" i="0" u="none" kern="1200"/>
            <a:t>podmioty korzystające ze środowiska</a:t>
          </a:r>
          <a:endParaRPr lang="pl-PL" sz="1600" kern="1200" dirty="0"/>
        </a:p>
      </dsp:txBody>
      <dsp:txXfrm>
        <a:off x="10213857" y="2903395"/>
        <a:ext cx="1497238" cy="12215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1306858" y="31875"/>
          <a:ext cx="2806601" cy="19371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 w tym powiatowych</a:t>
          </a:r>
        </a:p>
      </dsp:txBody>
      <dsp:txXfrm>
        <a:off x="1363595" y="88612"/>
        <a:ext cx="2693127" cy="1823663"/>
      </dsp:txXfrm>
    </dsp:sp>
    <dsp:sp modelId="{8ECCAF68-9DB7-4A6A-8901-78975385D145}">
      <dsp:nvSpPr>
        <dsp:cNvPr id="0" name=""/>
        <dsp:cNvSpPr/>
      </dsp:nvSpPr>
      <dsp:spPr>
        <a:xfrm>
          <a:off x="4240892" y="820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0892" y="892706"/>
        <a:ext cx="214897" cy="215476"/>
      </dsp:txXfrm>
    </dsp:sp>
    <dsp:sp modelId="{82E3D1CC-4D22-413C-B568-EF7FEFE11156}">
      <dsp:nvSpPr>
        <dsp:cNvPr id="0" name=""/>
        <dsp:cNvSpPr/>
      </dsp:nvSpPr>
      <dsp:spPr>
        <a:xfrm>
          <a:off x="4692699" y="375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</a:p>
      </dsp:txBody>
      <dsp:txXfrm>
        <a:off x="4751281" y="58957"/>
        <a:ext cx="2689437" cy="1882974"/>
      </dsp:txXfrm>
    </dsp:sp>
    <dsp:sp modelId="{F5E8F4E6-4EF6-473A-A4E6-BF5252A749E4}">
      <dsp:nvSpPr>
        <dsp:cNvPr id="0" name=""/>
        <dsp:cNvSpPr/>
      </dsp:nvSpPr>
      <dsp:spPr>
        <a:xfrm>
          <a:off x="7626733" y="820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91588"/>
            <a:satOff val="2018"/>
            <a:lumOff val="8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6733" y="892706"/>
        <a:ext cx="214897" cy="215476"/>
      </dsp:txXfrm>
    </dsp:sp>
    <dsp:sp modelId="{E6ED7D6A-15D4-4B7A-A2C6-40B7BD4C022E}">
      <dsp:nvSpPr>
        <dsp:cNvPr id="0" name=""/>
        <dsp:cNvSpPr/>
      </dsp:nvSpPr>
      <dsp:spPr>
        <a:xfrm>
          <a:off x="8078539" y="375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</a:p>
      </dsp:txBody>
      <dsp:txXfrm>
        <a:off x="8137121" y="58957"/>
        <a:ext cx="2689437" cy="1882974"/>
      </dsp:txXfrm>
    </dsp:sp>
    <dsp:sp modelId="{2FD637A6-68DD-498F-826D-66518321FA86}">
      <dsp:nvSpPr>
        <dsp:cNvPr id="0" name=""/>
        <dsp:cNvSpPr/>
      </dsp:nvSpPr>
      <dsp:spPr>
        <a:xfrm rot="5400000">
          <a:off x="9328342" y="2101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83176"/>
            <a:satOff val="4035"/>
            <a:lumOff val="162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374103" y="2127946"/>
        <a:ext cx="215476" cy="214897"/>
      </dsp:txXfrm>
    </dsp:sp>
    <dsp:sp modelId="{2C81AB41-1A41-4FC8-A9DD-8A3DFC8D95C3}">
      <dsp:nvSpPr>
        <dsp:cNvPr id="0" name=""/>
        <dsp:cNvSpPr/>
      </dsp:nvSpPr>
      <dsp:spPr>
        <a:xfrm>
          <a:off x="8078539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</a:p>
      </dsp:txBody>
      <dsp:txXfrm>
        <a:off x="8137121" y="2638335"/>
        <a:ext cx="2689437" cy="1882974"/>
      </dsp:txXfrm>
    </dsp:sp>
    <dsp:sp modelId="{8CA1A959-F687-4481-9C4B-818DB8B9AFB3}">
      <dsp:nvSpPr>
        <dsp:cNvPr id="0" name=""/>
        <dsp:cNvSpPr/>
      </dsp:nvSpPr>
      <dsp:spPr>
        <a:xfrm rot="10800000">
          <a:off x="7644110" y="3400258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74763"/>
            <a:satOff val="6053"/>
            <a:lumOff val="24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736209" y="3472084"/>
        <a:ext cx="214897" cy="215476"/>
      </dsp:txXfrm>
    </dsp:sp>
    <dsp:sp modelId="{1F2BEC45-1D36-4FB5-92CC-C8B504D25C18}">
      <dsp:nvSpPr>
        <dsp:cNvPr id="0" name=""/>
        <dsp:cNvSpPr/>
      </dsp:nvSpPr>
      <dsp:spPr>
        <a:xfrm>
          <a:off x="4692699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</a:p>
      </dsp:txBody>
      <dsp:txXfrm>
        <a:off x="4751281" y="2638335"/>
        <a:ext cx="2689437" cy="18829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34F5A-3E54-45E1-A274-BE9CC297FAD0}">
      <dsp:nvSpPr>
        <dsp:cNvPr id="0" name=""/>
        <dsp:cNvSpPr/>
      </dsp:nvSpPr>
      <dsp:spPr>
        <a:xfrm>
          <a:off x="0" y="0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strefy ograniczonego transportu</a:t>
          </a:r>
        </a:p>
      </dsp:txBody>
      <dsp:txXfrm>
        <a:off x="2222872" y="0"/>
        <a:ext cx="8442500" cy="897981"/>
      </dsp:txXfrm>
    </dsp:sp>
    <dsp:sp modelId="{9E9A3E0B-495E-4261-981E-41A2DC49B5B3}">
      <dsp:nvSpPr>
        <dsp:cNvPr id="0" name=""/>
        <dsp:cNvSpPr/>
      </dsp:nvSpPr>
      <dsp:spPr>
        <a:xfrm>
          <a:off x="89798" y="89798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BE23-82F0-4CBA-97B2-2F3D86EAF410}">
      <dsp:nvSpPr>
        <dsp:cNvPr id="0" name=""/>
        <dsp:cNvSpPr/>
      </dsp:nvSpPr>
      <dsp:spPr>
        <a:xfrm>
          <a:off x="0" y="987779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system monitorowania emisji z transportu</a:t>
          </a:r>
        </a:p>
      </dsp:txBody>
      <dsp:txXfrm>
        <a:off x="2222872" y="987779"/>
        <a:ext cx="8442500" cy="897981"/>
      </dsp:txXfrm>
    </dsp:sp>
    <dsp:sp modelId="{D6966879-EF3D-4977-B159-B324B5311C5A}">
      <dsp:nvSpPr>
        <dsp:cNvPr id="0" name=""/>
        <dsp:cNvSpPr/>
      </dsp:nvSpPr>
      <dsp:spPr>
        <a:xfrm>
          <a:off x="89798" y="1077577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DE0D-32CF-45BA-94CF-FD11EBA32BEF}">
      <dsp:nvSpPr>
        <dsp:cNvPr id="0" name=""/>
        <dsp:cNvSpPr/>
      </dsp:nvSpPr>
      <dsp:spPr>
        <a:xfrm>
          <a:off x="0" y="1975558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raport o możliwości zminimalizowania zatorów </a:t>
          </a:r>
          <a:br>
            <a:rPr lang="pl-PL" sz="2800" kern="1200" dirty="0"/>
          </a:br>
          <a:r>
            <a:rPr lang="pl-PL" sz="2800" kern="1200" dirty="0"/>
            <a:t>oraz jego wdrażanie </a:t>
          </a:r>
        </a:p>
      </dsp:txBody>
      <dsp:txXfrm>
        <a:off x="2222872" y="1975558"/>
        <a:ext cx="8442500" cy="897981"/>
      </dsp:txXfrm>
    </dsp:sp>
    <dsp:sp modelId="{E1F14423-2F32-4FE4-A95E-2AF53CD4AF9B}">
      <dsp:nvSpPr>
        <dsp:cNvPr id="0" name=""/>
        <dsp:cNvSpPr/>
      </dsp:nvSpPr>
      <dsp:spPr>
        <a:xfrm>
          <a:off x="89798" y="2065356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9C7C-143B-4C40-8281-BE172DD73522}">
      <dsp:nvSpPr>
        <dsp:cNvPr id="0" name=""/>
        <dsp:cNvSpPr/>
      </dsp:nvSpPr>
      <dsp:spPr>
        <a:xfrm>
          <a:off x="0" y="2963338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poprawa jakości taboru komunikacji miejskiej</a:t>
          </a:r>
        </a:p>
      </dsp:txBody>
      <dsp:txXfrm>
        <a:off x="2222872" y="2963338"/>
        <a:ext cx="8442500" cy="897981"/>
      </dsp:txXfrm>
    </dsp:sp>
    <dsp:sp modelId="{D006BC95-914D-44B0-BB53-C3F38CC8A14E}">
      <dsp:nvSpPr>
        <dsp:cNvPr id="0" name=""/>
        <dsp:cNvSpPr/>
      </dsp:nvSpPr>
      <dsp:spPr>
        <a:xfrm>
          <a:off x="89798" y="3053136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7D17-445D-4956-8D3A-43AB406005BF}">
      <dsp:nvSpPr>
        <dsp:cNvPr id="0" name=""/>
        <dsp:cNvSpPr/>
      </dsp:nvSpPr>
      <dsp:spPr>
        <a:xfrm>
          <a:off x="0" y="3951117"/>
          <a:ext cx="10665373" cy="89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rozwój komunikacji tramwajowej </a:t>
          </a:r>
        </a:p>
      </dsp:txBody>
      <dsp:txXfrm>
        <a:off x="2222872" y="3951117"/>
        <a:ext cx="8442500" cy="897981"/>
      </dsp:txXfrm>
    </dsp:sp>
    <dsp:sp modelId="{D8083838-FF36-4137-863F-F35F6B2DC5C8}">
      <dsp:nvSpPr>
        <dsp:cNvPr id="0" name=""/>
        <dsp:cNvSpPr/>
      </dsp:nvSpPr>
      <dsp:spPr>
        <a:xfrm>
          <a:off x="89798" y="4040915"/>
          <a:ext cx="2133074" cy="718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53AB1-DE7D-408C-BA8B-A089D8532799}">
      <dsp:nvSpPr>
        <dsp:cNvPr id="0" name=""/>
        <dsp:cNvSpPr/>
      </dsp:nvSpPr>
      <dsp:spPr>
        <a:xfrm>
          <a:off x="3233" y="401631"/>
          <a:ext cx="3136712" cy="784178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dopuszczalnego</a:t>
          </a:r>
          <a:endParaRPr lang="pl-PL" sz="2500" kern="1200" dirty="0">
            <a:solidFill>
              <a:schemeClr val="tx1"/>
            </a:solidFill>
          </a:endParaRPr>
        </a:p>
      </dsp:txBody>
      <dsp:txXfrm>
        <a:off x="26201" y="424599"/>
        <a:ext cx="3090776" cy="738242"/>
      </dsp:txXfrm>
    </dsp:sp>
    <dsp:sp modelId="{0EDDD3C7-41C7-4B35-A7E5-47FBD883EB6F}">
      <dsp:nvSpPr>
        <dsp:cNvPr id="0" name=""/>
        <dsp:cNvSpPr/>
      </dsp:nvSpPr>
      <dsp:spPr>
        <a:xfrm rot="5400000">
          <a:off x="1502974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596ED-7D39-4D5B-866F-73D68867B0F2}">
      <dsp:nvSpPr>
        <dsp:cNvPr id="0" name=""/>
        <dsp:cNvSpPr/>
      </dsp:nvSpPr>
      <dsp:spPr>
        <a:xfrm>
          <a:off x="3233" y="1460271"/>
          <a:ext cx="3136712" cy="784178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1</a:t>
          </a:r>
          <a:endParaRPr lang="pl-PL" sz="2500" kern="1200" dirty="0"/>
        </a:p>
      </dsp:txBody>
      <dsp:txXfrm>
        <a:off x="26201" y="1483239"/>
        <a:ext cx="3090776" cy="738242"/>
      </dsp:txXfrm>
    </dsp:sp>
    <dsp:sp modelId="{6B2B0900-1128-42BD-B7FD-EBFD736EED7E}">
      <dsp:nvSpPr>
        <dsp:cNvPr id="0" name=""/>
        <dsp:cNvSpPr/>
      </dsp:nvSpPr>
      <dsp:spPr>
        <a:xfrm rot="5400000">
          <a:off x="1502974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3CC3F-AE8A-44DC-B8EC-8084951BBFA6}">
      <dsp:nvSpPr>
        <dsp:cNvPr id="0" name=""/>
        <dsp:cNvSpPr/>
      </dsp:nvSpPr>
      <dsp:spPr>
        <a:xfrm>
          <a:off x="3233" y="2518911"/>
          <a:ext cx="3136712" cy="78417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żółty</a:t>
          </a:r>
          <a:r>
            <a:rPr lang="x-none" sz="2500" kern="1200" dirty="0">
              <a:latin typeface="Arial"/>
              <a:cs typeface="Arial"/>
            </a:rPr>
            <a:t> </a:t>
          </a:r>
          <a:endParaRPr lang="pl-PL" sz="2500" kern="1200" dirty="0"/>
        </a:p>
      </dsp:txBody>
      <dsp:txXfrm>
        <a:off x="26201" y="2541879"/>
        <a:ext cx="3090776" cy="738242"/>
      </dsp:txXfrm>
    </dsp:sp>
    <dsp:sp modelId="{904755C7-6107-4766-84D7-B488EDF0B789}">
      <dsp:nvSpPr>
        <dsp:cNvPr id="0" name=""/>
        <dsp:cNvSpPr/>
      </dsp:nvSpPr>
      <dsp:spPr>
        <a:xfrm>
          <a:off x="3579085" y="401631"/>
          <a:ext cx="3136712" cy="784178"/>
        </a:xfrm>
        <a:prstGeom prst="roundRect">
          <a:avLst>
            <a:gd name="adj" fmla="val 10000"/>
          </a:avLst>
        </a:prstGeom>
        <a:solidFill>
          <a:srgbClr val="FFE0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informowania</a:t>
          </a:r>
        </a:p>
      </dsp:txBody>
      <dsp:txXfrm>
        <a:off x="3602053" y="424599"/>
        <a:ext cx="3090776" cy="738242"/>
      </dsp:txXfrm>
    </dsp:sp>
    <dsp:sp modelId="{394D18C0-5F00-4E86-8F51-162BF29EF7B1}">
      <dsp:nvSpPr>
        <dsp:cNvPr id="0" name=""/>
        <dsp:cNvSpPr/>
      </dsp:nvSpPr>
      <dsp:spPr>
        <a:xfrm rot="5400000">
          <a:off x="5078825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7422-9E3A-42AD-833F-A706B5EE4F78}">
      <dsp:nvSpPr>
        <dsp:cNvPr id="0" name=""/>
        <dsp:cNvSpPr/>
      </dsp:nvSpPr>
      <dsp:spPr>
        <a:xfrm>
          <a:off x="3579085" y="1460271"/>
          <a:ext cx="3136712" cy="784178"/>
        </a:xfrm>
        <a:prstGeom prst="roundRect">
          <a:avLst>
            <a:gd name="adj" fmla="val 10000"/>
          </a:avLst>
        </a:prstGeom>
        <a:solidFill>
          <a:srgbClr val="FFD685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2</a:t>
          </a:r>
        </a:p>
      </dsp:txBody>
      <dsp:txXfrm>
        <a:off x="3602053" y="1483239"/>
        <a:ext cx="3090776" cy="738242"/>
      </dsp:txXfrm>
    </dsp:sp>
    <dsp:sp modelId="{AF38B679-DF19-4A12-9027-22B1C9D85DDE}">
      <dsp:nvSpPr>
        <dsp:cNvPr id="0" name=""/>
        <dsp:cNvSpPr/>
      </dsp:nvSpPr>
      <dsp:spPr>
        <a:xfrm rot="5400000">
          <a:off x="5078825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68592-FA91-49B4-9B7A-7AA560D7BC66}">
      <dsp:nvSpPr>
        <dsp:cNvPr id="0" name=""/>
        <dsp:cNvSpPr/>
      </dsp:nvSpPr>
      <dsp:spPr>
        <a:xfrm>
          <a:off x="3579085" y="2518911"/>
          <a:ext cx="3136712" cy="78417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pomarańczowy</a:t>
          </a:r>
        </a:p>
      </dsp:txBody>
      <dsp:txXfrm>
        <a:off x="3602053" y="2541879"/>
        <a:ext cx="3090776" cy="738242"/>
      </dsp:txXfrm>
    </dsp:sp>
    <dsp:sp modelId="{E84BF9CD-86C0-4DD1-81F3-2D87D2B4BA14}">
      <dsp:nvSpPr>
        <dsp:cNvPr id="0" name=""/>
        <dsp:cNvSpPr/>
      </dsp:nvSpPr>
      <dsp:spPr>
        <a:xfrm>
          <a:off x="7154937" y="401631"/>
          <a:ext cx="3136712" cy="78417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alarmowania</a:t>
          </a:r>
        </a:p>
      </dsp:txBody>
      <dsp:txXfrm>
        <a:off x="7177905" y="424599"/>
        <a:ext cx="3090776" cy="738242"/>
      </dsp:txXfrm>
    </dsp:sp>
    <dsp:sp modelId="{3BD61216-CBDA-478F-AA3E-CBCF01220D83}">
      <dsp:nvSpPr>
        <dsp:cNvPr id="0" name=""/>
        <dsp:cNvSpPr/>
      </dsp:nvSpPr>
      <dsp:spPr>
        <a:xfrm rot="5400000">
          <a:off x="8654677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DF79-C988-440B-8FEC-A8B0FB5BAD6C}">
      <dsp:nvSpPr>
        <dsp:cNvPr id="0" name=""/>
        <dsp:cNvSpPr/>
      </dsp:nvSpPr>
      <dsp:spPr>
        <a:xfrm>
          <a:off x="7154937" y="1460271"/>
          <a:ext cx="3136712" cy="7841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3</a:t>
          </a:r>
        </a:p>
      </dsp:txBody>
      <dsp:txXfrm>
        <a:off x="7177905" y="1483239"/>
        <a:ext cx="3090776" cy="738242"/>
      </dsp:txXfrm>
    </dsp:sp>
    <dsp:sp modelId="{C8A7240B-F067-4734-8395-C3DD60008087}">
      <dsp:nvSpPr>
        <dsp:cNvPr id="0" name=""/>
        <dsp:cNvSpPr/>
      </dsp:nvSpPr>
      <dsp:spPr>
        <a:xfrm rot="5400000">
          <a:off x="8654677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760C-1081-4973-ADB5-35804047F9D1}">
      <dsp:nvSpPr>
        <dsp:cNvPr id="0" name=""/>
        <dsp:cNvSpPr/>
      </dsp:nvSpPr>
      <dsp:spPr>
        <a:xfrm>
          <a:off x="7154937" y="2518911"/>
          <a:ext cx="3136712" cy="78417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czerwony</a:t>
          </a:r>
        </a:p>
      </dsp:txBody>
      <dsp:txXfrm>
        <a:off x="7177905" y="2541879"/>
        <a:ext cx="3090776" cy="7382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63E8-593D-44CC-B4C9-3166453DC3BB}">
      <dsp:nvSpPr>
        <dsp:cNvPr id="0" name=""/>
        <dsp:cNvSpPr/>
      </dsp:nvSpPr>
      <dsp:spPr>
        <a:xfrm>
          <a:off x="923561" y="2018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solidFill>
                <a:schemeClr val="tx1"/>
              </a:solidFill>
            </a:rPr>
            <a:t>PDK</a:t>
          </a:r>
        </a:p>
      </dsp:txBody>
      <dsp:txXfrm>
        <a:off x="957974" y="36431"/>
        <a:ext cx="4630958" cy="1106120"/>
      </dsp:txXfrm>
    </dsp:sp>
    <dsp:sp modelId="{AF044335-D8D6-4D04-8F61-DB9ADA835EAD}">
      <dsp:nvSpPr>
        <dsp:cNvPr id="0" name=""/>
        <dsp:cNvSpPr/>
      </dsp:nvSpPr>
      <dsp:spPr>
        <a:xfrm rot="5400000">
          <a:off x="3170645" y="1279772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32F72-B012-4850-AB7F-CC49FFA20D62}">
      <dsp:nvSpPr>
        <dsp:cNvPr id="0" name=""/>
        <dsp:cNvSpPr/>
      </dsp:nvSpPr>
      <dsp:spPr>
        <a:xfrm>
          <a:off x="923561" y="1588195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krótkoterminowe</a:t>
          </a: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realizowane tylko podczas obowiązywania powiadomienia o ryzyku przekroczenia norm jakości powietrza, zwykle od 1 do kilku dni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957974" y="1622608"/>
        <a:ext cx="4630958" cy="1106120"/>
      </dsp:txXfrm>
    </dsp:sp>
    <dsp:sp modelId="{575B86C3-D764-468C-9483-C42EA66E3D08}">
      <dsp:nvSpPr>
        <dsp:cNvPr id="0" name=""/>
        <dsp:cNvSpPr/>
      </dsp:nvSpPr>
      <dsp:spPr>
        <a:xfrm rot="5400000">
          <a:off x="3170645" y="2865949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6EC7F-9EA5-42E6-83A5-EB6ADF35B245}">
      <dsp:nvSpPr>
        <dsp:cNvPr id="0" name=""/>
        <dsp:cNvSpPr/>
      </dsp:nvSpPr>
      <dsp:spPr>
        <a:xfrm>
          <a:off x="923561" y="3174373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139641"/>
            <a:satOff val="-3575"/>
            <a:lumOff val="-3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39641"/>
              <a:satOff val="-3575"/>
              <a:lumOff val="-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działania realizowane </a:t>
          </a:r>
          <a:r>
            <a:rPr lang="pl-PL" sz="1800" b="1" kern="1200" dirty="0">
              <a:solidFill>
                <a:schemeClr val="tx1"/>
              </a:solidFill>
            </a:rPr>
            <a:t>na ograniczonym obszarze</a:t>
          </a:r>
          <a:r>
            <a:rPr lang="pl-PL" sz="1800" kern="1200" dirty="0">
              <a:solidFill>
                <a:schemeClr val="tx1"/>
              </a:solidFill>
            </a:rPr>
            <a:t> - wskazanym w powiadomieniu</a:t>
          </a:r>
        </a:p>
      </dsp:txBody>
      <dsp:txXfrm>
        <a:off x="957974" y="3208786"/>
        <a:ext cx="4630958" cy="1106120"/>
      </dsp:txXfrm>
    </dsp:sp>
    <dsp:sp modelId="{78DEA262-0A81-4673-B3F4-36137553809F}">
      <dsp:nvSpPr>
        <dsp:cNvPr id="0" name=""/>
        <dsp:cNvSpPr/>
      </dsp:nvSpPr>
      <dsp:spPr>
        <a:xfrm>
          <a:off x="6281315" y="2018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solidFill>
                <a:schemeClr val="tx1"/>
              </a:solidFill>
            </a:rPr>
            <a:t>POP</a:t>
          </a:r>
        </a:p>
      </dsp:txBody>
      <dsp:txXfrm>
        <a:off x="6315728" y="36431"/>
        <a:ext cx="4630958" cy="1106120"/>
      </dsp:txXfrm>
    </dsp:sp>
    <dsp:sp modelId="{C1A284B2-BD9D-4A07-8378-21108EA134AE}">
      <dsp:nvSpPr>
        <dsp:cNvPr id="0" name=""/>
        <dsp:cNvSpPr/>
      </dsp:nvSpPr>
      <dsp:spPr>
        <a:xfrm rot="5400000">
          <a:off x="8528400" y="1279772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6C43C-28EB-4D41-A312-92DFB8544EA4}">
      <dsp:nvSpPr>
        <dsp:cNvPr id="0" name=""/>
        <dsp:cNvSpPr/>
      </dsp:nvSpPr>
      <dsp:spPr>
        <a:xfrm>
          <a:off x="6281315" y="1588195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279282"/>
            <a:satOff val="-7151"/>
            <a:lumOff val="-6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79282"/>
              <a:satOff val="-7151"/>
              <a:lumOff val="-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długoterminowe</a:t>
          </a: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b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realizowane w rocznych etapach, </a:t>
          </a:r>
          <a:b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końca 2020 r. do 2026 r.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6315728" y="1622608"/>
        <a:ext cx="4630958" cy="1106120"/>
      </dsp:txXfrm>
    </dsp:sp>
    <dsp:sp modelId="{BC797B4F-6813-4948-A86F-60AD6E8FC9CC}">
      <dsp:nvSpPr>
        <dsp:cNvPr id="0" name=""/>
        <dsp:cNvSpPr/>
      </dsp:nvSpPr>
      <dsp:spPr>
        <a:xfrm rot="5400000">
          <a:off x="8528400" y="2865949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388B7-6F21-412F-9025-CA9482170250}">
      <dsp:nvSpPr>
        <dsp:cNvPr id="0" name=""/>
        <dsp:cNvSpPr/>
      </dsp:nvSpPr>
      <dsp:spPr>
        <a:xfrm>
          <a:off x="6281315" y="3174373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działania realizowane </a:t>
          </a:r>
          <a:r>
            <a:rPr lang="pl-PL" sz="1800" b="1" kern="1200" dirty="0">
              <a:solidFill>
                <a:schemeClr val="tx1"/>
              </a:solidFill>
            </a:rPr>
            <a:t>w całym województwie</a:t>
          </a:r>
          <a:endParaRPr lang="pl-PL" sz="18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15728" y="3208786"/>
        <a:ext cx="4630958" cy="11061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5D65-5CA6-4C1F-96E4-4126F65DC656}">
      <dsp:nvSpPr>
        <dsp:cNvPr id="0" name=""/>
        <dsp:cNvSpPr/>
      </dsp:nvSpPr>
      <dsp:spPr>
        <a:xfrm>
          <a:off x="6104091" y="3085824"/>
          <a:ext cx="4091444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4091444" y="90512"/>
              </a:lnTo>
              <a:lnTo>
                <a:pt x="4091444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A164A-2084-4C7A-97B7-86723A41504A}">
      <dsp:nvSpPr>
        <dsp:cNvPr id="0" name=""/>
        <dsp:cNvSpPr/>
      </dsp:nvSpPr>
      <dsp:spPr>
        <a:xfrm>
          <a:off x="7976737" y="4174470"/>
          <a:ext cx="218332" cy="17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483"/>
              </a:lnTo>
              <a:lnTo>
                <a:pt x="218332" y="1723483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04B2947-AA45-4DED-803B-9C1E7FC813B9}">
      <dsp:nvSpPr>
        <dsp:cNvPr id="0" name=""/>
        <dsp:cNvSpPr/>
      </dsp:nvSpPr>
      <dsp:spPr>
        <a:xfrm>
          <a:off x="7976737" y="4174470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985AA6FC-7B3F-4821-864E-39380E8DA475}">
      <dsp:nvSpPr>
        <dsp:cNvPr id="0" name=""/>
        <dsp:cNvSpPr/>
      </dsp:nvSpPr>
      <dsp:spPr>
        <a:xfrm>
          <a:off x="6104091" y="3085824"/>
          <a:ext cx="2454866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2454866" y="90512"/>
              </a:lnTo>
              <a:lnTo>
                <a:pt x="2454866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6586-9A22-4B20-899D-AFCC0F17BD08}">
      <dsp:nvSpPr>
        <dsp:cNvPr id="0" name=""/>
        <dsp:cNvSpPr/>
      </dsp:nvSpPr>
      <dsp:spPr>
        <a:xfrm>
          <a:off x="6104091" y="3085824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F36A-F6F3-4F23-A18D-71F047ECD266}">
      <dsp:nvSpPr>
        <dsp:cNvPr id="0" name=""/>
        <dsp:cNvSpPr/>
      </dsp:nvSpPr>
      <dsp:spPr>
        <a:xfrm>
          <a:off x="4703582" y="4174470"/>
          <a:ext cx="218332" cy="17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483"/>
              </a:lnTo>
              <a:lnTo>
                <a:pt x="218332" y="1723483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214239E-594F-47E7-AA12-3F6684147F92}">
      <dsp:nvSpPr>
        <dsp:cNvPr id="0" name=""/>
        <dsp:cNvSpPr/>
      </dsp:nvSpPr>
      <dsp:spPr>
        <a:xfrm>
          <a:off x="4703582" y="4174470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A94B9D39-DCDE-48FB-A261-9B7F36F4A8DB}">
      <dsp:nvSpPr>
        <dsp:cNvPr id="0" name=""/>
        <dsp:cNvSpPr/>
      </dsp:nvSpPr>
      <dsp:spPr>
        <a:xfrm>
          <a:off x="5285803" y="3085824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726AF-A03C-4E8D-AA35-C5C3CFBA6E27}">
      <dsp:nvSpPr>
        <dsp:cNvPr id="0" name=""/>
        <dsp:cNvSpPr/>
      </dsp:nvSpPr>
      <dsp:spPr>
        <a:xfrm>
          <a:off x="3649225" y="3085824"/>
          <a:ext cx="2454866" cy="181025"/>
        </a:xfrm>
        <a:custGeom>
          <a:avLst/>
          <a:gdLst/>
          <a:ahLst/>
          <a:cxnLst/>
          <a:rect l="0" t="0" r="0" b="0"/>
          <a:pathLst>
            <a:path>
              <a:moveTo>
                <a:pt x="2454866" y="0"/>
              </a:moveTo>
              <a:lnTo>
                <a:pt x="2454866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388B7-EE48-48A6-9EBC-BB1988A9EA8E}">
      <dsp:nvSpPr>
        <dsp:cNvPr id="0" name=""/>
        <dsp:cNvSpPr/>
      </dsp:nvSpPr>
      <dsp:spPr>
        <a:xfrm>
          <a:off x="2248715" y="5263117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8B0E3F8B-B8C0-4D55-9657-3BA61B9A6BFE}">
      <dsp:nvSpPr>
        <dsp:cNvPr id="0" name=""/>
        <dsp:cNvSpPr/>
      </dsp:nvSpPr>
      <dsp:spPr>
        <a:xfrm>
          <a:off x="2012647" y="4174470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C92E7F2-BDBE-4CCD-B821-4D37BA1DF439}">
      <dsp:nvSpPr>
        <dsp:cNvPr id="0" name=""/>
        <dsp:cNvSpPr/>
      </dsp:nvSpPr>
      <dsp:spPr>
        <a:xfrm>
          <a:off x="1194358" y="4174470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6FDB924B-A69D-4940-9E0F-CB3D33051A0A}">
      <dsp:nvSpPr>
        <dsp:cNvPr id="0" name=""/>
        <dsp:cNvSpPr/>
      </dsp:nvSpPr>
      <dsp:spPr>
        <a:xfrm>
          <a:off x="2012647" y="3085824"/>
          <a:ext cx="4091444" cy="181025"/>
        </a:xfrm>
        <a:custGeom>
          <a:avLst/>
          <a:gdLst/>
          <a:ahLst/>
          <a:cxnLst/>
          <a:rect l="0" t="0" r="0" b="0"/>
          <a:pathLst>
            <a:path>
              <a:moveTo>
                <a:pt x="4091444" y="0"/>
              </a:moveTo>
              <a:lnTo>
                <a:pt x="4091444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0983E-51EC-4A6A-9DF7-962B0E098D31}">
      <dsp:nvSpPr>
        <dsp:cNvPr id="0" name=""/>
        <dsp:cNvSpPr/>
      </dsp:nvSpPr>
      <dsp:spPr>
        <a:xfrm>
          <a:off x="5285803" y="1997177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2700" cap="flat" cmpd="sng" algn="ctr">
          <a:solidFill>
            <a:srgbClr val="AC75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C7E5-6F37-4F2A-8879-FA9B84ED071A}">
      <dsp:nvSpPr>
        <dsp:cNvPr id="0" name=""/>
        <dsp:cNvSpPr/>
      </dsp:nvSpPr>
      <dsp:spPr>
        <a:xfrm>
          <a:off x="4467514" y="1997177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981A8-7582-43BE-9CA6-7B08EEB7FC82}">
      <dsp:nvSpPr>
        <dsp:cNvPr id="0" name=""/>
        <dsp:cNvSpPr/>
      </dsp:nvSpPr>
      <dsp:spPr>
        <a:xfrm>
          <a:off x="4173187" y="908530"/>
          <a:ext cx="1112615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1112615" y="90512"/>
              </a:lnTo>
              <a:lnTo>
                <a:pt x="1112615" y="181025"/>
              </a:lnTo>
            </a:path>
          </a:pathLst>
        </a:cu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3C9EC-3B24-4E08-B860-DD87C355692C}">
      <dsp:nvSpPr>
        <dsp:cNvPr id="0" name=""/>
        <dsp:cNvSpPr/>
      </dsp:nvSpPr>
      <dsp:spPr>
        <a:xfrm>
          <a:off x="3129415" y="1994483"/>
          <a:ext cx="619563" cy="39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226"/>
              </a:lnTo>
              <a:lnTo>
                <a:pt x="619563" y="399226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16BD8D49-180D-41FF-8B67-618354497CAF}">
      <dsp:nvSpPr>
        <dsp:cNvPr id="0" name=""/>
        <dsp:cNvSpPr/>
      </dsp:nvSpPr>
      <dsp:spPr>
        <a:xfrm>
          <a:off x="3711636" y="908530"/>
          <a:ext cx="461551" cy="178332"/>
        </a:xfrm>
        <a:custGeom>
          <a:avLst/>
          <a:gdLst/>
          <a:ahLst/>
          <a:cxnLst/>
          <a:rect l="0" t="0" r="0" b="0"/>
          <a:pathLst>
            <a:path>
              <a:moveTo>
                <a:pt x="461551" y="0"/>
              </a:moveTo>
              <a:lnTo>
                <a:pt x="461551" y="87819"/>
              </a:lnTo>
              <a:lnTo>
                <a:pt x="0" y="87819"/>
              </a:lnTo>
              <a:lnTo>
                <a:pt x="0" y="178332"/>
              </a:lnTo>
            </a:path>
          </a:pathLst>
        </a:cu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47D0-0E7B-487D-AD60-751E29560FCC}">
      <dsp:nvSpPr>
        <dsp:cNvPr id="0" name=""/>
        <dsp:cNvSpPr/>
      </dsp:nvSpPr>
      <dsp:spPr>
        <a:xfrm>
          <a:off x="3445411" y="909"/>
          <a:ext cx="1455551" cy="90762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GIOŚ</a:t>
          </a:r>
        </a:p>
      </dsp:txBody>
      <dsp:txXfrm>
        <a:off x="3445411" y="909"/>
        <a:ext cx="1455551" cy="907620"/>
      </dsp:txXfrm>
    </dsp:sp>
    <dsp:sp modelId="{087879C9-DBEE-4A6B-99E6-CFA7CB91CBAC}">
      <dsp:nvSpPr>
        <dsp:cNvPr id="0" name=""/>
        <dsp:cNvSpPr/>
      </dsp:nvSpPr>
      <dsp:spPr>
        <a:xfrm>
          <a:off x="2983860" y="1086862"/>
          <a:ext cx="1455551" cy="90762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 Województwa Mazowieckiego</a:t>
          </a:r>
        </a:p>
      </dsp:txBody>
      <dsp:txXfrm>
        <a:off x="2983860" y="1086862"/>
        <a:ext cx="1455551" cy="907620"/>
      </dsp:txXfrm>
    </dsp:sp>
    <dsp:sp modelId="{A61A64E7-4D7A-4488-9388-DD0953C6B1B8}">
      <dsp:nvSpPr>
        <dsp:cNvPr id="0" name=""/>
        <dsp:cNvSpPr/>
      </dsp:nvSpPr>
      <dsp:spPr>
        <a:xfrm>
          <a:off x="3748979" y="2178203"/>
          <a:ext cx="862028" cy="43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8979" y="2178203"/>
        <a:ext cx="862028" cy="431014"/>
      </dsp:txXfrm>
    </dsp:sp>
    <dsp:sp modelId="{AD20E71D-674C-408F-85A0-D89D76952E99}">
      <dsp:nvSpPr>
        <dsp:cNvPr id="0" name=""/>
        <dsp:cNvSpPr/>
      </dsp:nvSpPr>
      <dsp:spPr>
        <a:xfrm>
          <a:off x="4558027" y="1089556"/>
          <a:ext cx="1455551" cy="90762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Wojewódzkie Centrum Zarządzania Kryzysowego</a:t>
          </a:r>
        </a:p>
      </dsp:txBody>
      <dsp:txXfrm>
        <a:off x="4558027" y="1089556"/>
        <a:ext cx="1455551" cy="907620"/>
      </dsp:txXfrm>
    </dsp:sp>
    <dsp:sp modelId="{A3086A81-A463-4BB9-99CC-D2E5CB076734}">
      <dsp:nvSpPr>
        <dsp:cNvPr id="0" name=""/>
        <dsp:cNvSpPr/>
      </dsp:nvSpPr>
      <dsp:spPr>
        <a:xfrm>
          <a:off x="3739738" y="2178203"/>
          <a:ext cx="1455551" cy="90762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3739738" y="2178203"/>
        <a:ext cx="1455551" cy="907620"/>
      </dsp:txXfrm>
    </dsp:sp>
    <dsp:sp modelId="{1F7B957C-2073-471C-B066-E4E11EC234D2}">
      <dsp:nvSpPr>
        <dsp:cNvPr id="0" name=""/>
        <dsp:cNvSpPr/>
      </dsp:nvSpPr>
      <dsp:spPr>
        <a:xfrm>
          <a:off x="5376316" y="2178203"/>
          <a:ext cx="1455551" cy="907620"/>
        </a:xfrm>
        <a:prstGeom prst="rect">
          <a:avLst/>
        </a:prstGeom>
        <a:solidFill>
          <a:srgbClr val="AC75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Powiatowe/ Miejskie Centrum Zarządzania Kryzysowego</a:t>
          </a:r>
        </a:p>
      </dsp:txBody>
      <dsp:txXfrm>
        <a:off x="5376316" y="2178203"/>
        <a:ext cx="1455551" cy="907620"/>
      </dsp:txXfrm>
    </dsp:sp>
    <dsp:sp modelId="{34844D65-A298-41F8-A05E-3636291A3B2C}">
      <dsp:nvSpPr>
        <dsp:cNvPr id="0" name=""/>
        <dsp:cNvSpPr/>
      </dsp:nvSpPr>
      <dsp:spPr>
        <a:xfrm>
          <a:off x="1284871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Wójt, Burmistrz, Prezydent Miasta</a:t>
          </a:r>
        </a:p>
      </dsp:txBody>
      <dsp:txXfrm>
        <a:off x="1284871" y="3266849"/>
        <a:ext cx="1455551" cy="907620"/>
      </dsp:txXfrm>
    </dsp:sp>
    <dsp:sp modelId="{D7D9E208-7D8D-4404-8D30-7E005FC03ED1}">
      <dsp:nvSpPr>
        <dsp:cNvPr id="0" name=""/>
        <dsp:cNvSpPr/>
      </dsp:nvSpPr>
      <dsp:spPr>
        <a:xfrm>
          <a:off x="466582" y="4355496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466582" y="4355496"/>
        <a:ext cx="1455551" cy="907620"/>
      </dsp:txXfrm>
    </dsp:sp>
    <dsp:sp modelId="{AF137252-D13B-4C77-B83D-FA672636AA22}">
      <dsp:nvSpPr>
        <dsp:cNvPr id="0" name=""/>
        <dsp:cNvSpPr/>
      </dsp:nvSpPr>
      <dsp:spPr>
        <a:xfrm>
          <a:off x="2103160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Lokalne media</a:t>
          </a:r>
        </a:p>
      </dsp:txBody>
      <dsp:txXfrm>
        <a:off x="2103160" y="4355496"/>
        <a:ext cx="1455551" cy="907620"/>
      </dsp:txXfrm>
    </dsp:sp>
    <dsp:sp modelId="{10F8C54C-3352-43AE-9967-EE736177C310}">
      <dsp:nvSpPr>
        <dsp:cNvPr id="0" name=""/>
        <dsp:cNvSpPr/>
      </dsp:nvSpPr>
      <dsp:spPr>
        <a:xfrm>
          <a:off x="2467048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2467048" y="5444143"/>
        <a:ext cx="1455551" cy="907620"/>
      </dsp:txXfrm>
    </dsp:sp>
    <dsp:sp modelId="{FEDA4E38-A15F-4A0E-A4CE-0A8C16A793B4}">
      <dsp:nvSpPr>
        <dsp:cNvPr id="0" name=""/>
        <dsp:cNvSpPr/>
      </dsp:nvSpPr>
      <dsp:spPr>
        <a:xfrm>
          <a:off x="2921449" y="3266849"/>
          <a:ext cx="1455551" cy="90762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2921449" y="3266849"/>
        <a:ext cx="1455551" cy="907620"/>
      </dsp:txXfrm>
    </dsp:sp>
    <dsp:sp modelId="{F1191C75-30B5-4D58-9619-6ACEF0A92F3F}">
      <dsp:nvSpPr>
        <dsp:cNvPr id="0" name=""/>
        <dsp:cNvSpPr/>
      </dsp:nvSpPr>
      <dsp:spPr>
        <a:xfrm>
          <a:off x="4558027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edukacyjne </a:t>
          </a:r>
          <a:b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 szkolno-wychowawcze</a:t>
          </a:r>
        </a:p>
      </dsp:txBody>
      <dsp:txXfrm>
        <a:off x="4558027" y="3266849"/>
        <a:ext cx="1455551" cy="907620"/>
      </dsp:txXfrm>
    </dsp:sp>
    <dsp:sp modelId="{0BA0987F-E9A3-4811-9F93-257AC322266E}">
      <dsp:nvSpPr>
        <dsp:cNvPr id="0" name=""/>
        <dsp:cNvSpPr/>
      </dsp:nvSpPr>
      <dsp:spPr>
        <a:xfrm>
          <a:off x="4921915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sp:txBody>
      <dsp:txXfrm>
        <a:off x="4921915" y="4355496"/>
        <a:ext cx="1455551" cy="907620"/>
      </dsp:txXfrm>
    </dsp:sp>
    <dsp:sp modelId="{B00F6BD4-ABF1-4AA8-9600-B4BC850259A0}">
      <dsp:nvSpPr>
        <dsp:cNvPr id="0" name=""/>
        <dsp:cNvSpPr/>
      </dsp:nvSpPr>
      <dsp:spPr>
        <a:xfrm>
          <a:off x="4921915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Wychowankowie</a:t>
          </a:r>
        </a:p>
      </dsp:txBody>
      <dsp:txXfrm>
        <a:off x="4921915" y="5444143"/>
        <a:ext cx="1455551" cy="907620"/>
      </dsp:txXfrm>
    </dsp:sp>
    <dsp:sp modelId="{F074FF94-C2E1-41A3-9048-F013D7A57F0E}">
      <dsp:nvSpPr>
        <dsp:cNvPr id="0" name=""/>
        <dsp:cNvSpPr/>
      </dsp:nvSpPr>
      <dsp:spPr>
        <a:xfrm>
          <a:off x="6194604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Służby: Policja, </a:t>
          </a:r>
          <a:b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Straż Miejska</a:t>
          </a:r>
        </a:p>
      </dsp:txBody>
      <dsp:txXfrm>
        <a:off x="6194604" y="3266849"/>
        <a:ext cx="1455551" cy="907620"/>
      </dsp:txXfrm>
    </dsp:sp>
    <dsp:sp modelId="{677E80E2-764A-48C4-B288-B4AA88AAF875}">
      <dsp:nvSpPr>
        <dsp:cNvPr id="0" name=""/>
        <dsp:cNvSpPr/>
      </dsp:nvSpPr>
      <dsp:spPr>
        <a:xfrm>
          <a:off x="7831182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ochrony zdrowia</a:t>
          </a:r>
        </a:p>
      </dsp:txBody>
      <dsp:txXfrm>
        <a:off x="7831182" y="3266849"/>
        <a:ext cx="1455551" cy="907620"/>
      </dsp:txXfrm>
    </dsp:sp>
    <dsp:sp modelId="{BDBC228F-6913-4218-84F7-3DE9632622A8}">
      <dsp:nvSpPr>
        <dsp:cNvPr id="0" name=""/>
        <dsp:cNvSpPr/>
      </dsp:nvSpPr>
      <dsp:spPr>
        <a:xfrm>
          <a:off x="8195070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sp:txBody>
      <dsp:txXfrm>
        <a:off x="8195070" y="4355496"/>
        <a:ext cx="1455551" cy="907620"/>
      </dsp:txXfrm>
    </dsp:sp>
    <dsp:sp modelId="{59821AC6-4C39-4F50-A483-C9B36280D31B}">
      <dsp:nvSpPr>
        <dsp:cNvPr id="0" name=""/>
        <dsp:cNvSpPr/>
      </dsp:nvSpPr>
      <dsp:spPr>
        <a:xfrm>
          <a:off x="8195070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Podopieczni</a:t>
          </a:r>
        </a:p>
      </dsp:txBody>
      <dsp:txXfrm>
        <a:off x="8195070" y="5444143"/>
        <a:ext cx="1455551" cy="907620"/>
      </dsp:txXfrm>
    </dsp:sp>
    <dsp:sp modelId="{4A66EF56-E95E-4C5E-8A00-D4BC1B0E74EA}">
      <dsp:nvSpPr>
        <dsp:cNvPr id="0" name=""/>
        <dsp:cNvSpPr/>
      </dsp:nvSpPr>
      <dsp:spPr>
        <a:xfrm>
          <a:off x="9467760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</a:t>
          </a:r>
        </a:p>
      </dsp:txBody>
      <dsp:txXfrm>
        <a:off x="9467760" y="3266849"/>
        <a:ext cx="1455551" cy="9076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53BDC-2F30-4735-ACFF-7B231952A7EF}">
      <dsp:nvSpPr>
        <dsp:cNvPr id="0" name=""/>
        <dsp:cNvSpPr/>
      </dsp:nvSpPr>
      <dsp:spPr>
        <a:xfrm>
          <a:off x="3219539" y="2300195"/>
          <a:ext cx="502347" cy="191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173" y="0"/>
              </a:lnTo>
              <a:lnTo>
                <a:pt x="251173" y="1914433"/>
              </a:lnTo>
              <a:lnTo>
                <a:pt x="502347" y="19144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421232" y="3207930"/>
        <a:ext cx="98962" cy="98962"/>
      </dsp:txXfrm>
    </dsp:sp>
    <dsp:sp modelId="{BC61FB46-8202-4070-B210-F124DFE3520D}">
      <dsp:nvSpPr>
        <dsp:cNvPr id="0" name=""/>
        <dsp:cNvSpPr/>
      </dsp:nvSpPr>
      <dsp:spPr>
        <a:xfrm>
          <a:off x="3219539" y="2300195"/>
          <a:ext cx="502347" cy="95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173" y="0"/>
              </a:lnTo>
              <a:lnTo>
                <a:pt x="251173" y="957216"/>
              </a:lnTo>
              <a:lnTo>
                <a:pt x="502347" y="9572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43687" y="2751777"/>
        <a:ext cx="54051" cy="54051"/>
      </dsp:txXfrm>
    </dsp:sp>
    <dsp:sp modelId="{216EEB09-0251-4B03-9FC6-A339A4A09A83}">
      <dsp:nvSpPr>
        <dsp:cNvPr id="0" name=""/>
        <dsp:cNvSpPr/>
      </dsp:nvSpPr>
      <dsp:spPr>
        <a:xfrm>
          <a:off x="3219539" y="2254475"/>
          <a:ext cx="502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347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solidFill>
              <a:schemeClr val="tx1"/>
            </a:solidFill>
          </a:endParaRPr>
        </a:p>
      </dsp:txBody>
      <dsp:txXfrm>
        <a:off x="3458154" y="2287636"/>
        <a:ext cx="25117" cy="25117"/>
      </dsp:txXfrm>
    </dsp:sp>
    <dsp:sp modelId="{BF7C3E80-F227-4B90-A383-F2870C08C622}">
      <dsp:nvSpPr>
        <dsp:cNvPr id="0" name=""/>
        <dsp:cNvSpPr/>
      </dsp:nvSpPr>
      <dsp:spPr>
        <a:xfrm>
          <a:off x="3219539" y="1342978"/>
          <a:ext cx="502347" cy="957216"/>
        </a:xfrm>
        <a:custGeom>
          <a:avLst/>
          <a:gdLst/>
          <a:ahLst/>
          <a:cxnLst/>
          <a:rect l="0" t="0" r="0" b="0"/>
          <a:pathLst>
            <a:path>
              <a:moveTo>
                <a:pt x="0" y="957216"/>
              </a:moveTo>
              <a:lnTo>
                <a:pt x="251173" y="957216"/>
              </a:lnTo>
              <a:lnTo>
                <a:pt x="251173" y="0"/>
              </a:lnTo>
              <a:lnTo>
                <a:pt x="50234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43687" y="1794560"/>
        <a:ext cx="54051" cy="54051"/>
      </dsp:txXfrm>
    </dsp:sp>
    <dsp:sp modelId="{250B45A7-E697-41B0-BCFF-74D2F4FE9340}">
      <dsp:nvSpPr>
        <dsp:cNvPr id="0" name=""/>
        <dsp:cNvSpPr/>
      </dsp:nvSpPr>
      <dsp:spPr>
        <a:xfrm>
          <a:off x="3219539" y="385761"/>
          <a:ext cx="502347" cy="1914433"/>
        </a:xfrm>
        <a:custGeom>
          <a:avLst/>
          <a:gdLst/>
          <a:ahLst/>
          <a:cxnLst/>
          <a:rect l="0" t="0" r="0" b="0"/>
          <a:pathLst>
            <a:path>
              <a:moveTo>
                <a:pt x="0" y="1914433"/>
              </a:moveTo>
              <a:lnTo>
                <a:pt x="251173" y="1914433"/>
              </a:lnTo>
              <a:lnTo>
                <a:pt x="251173" y="0"/>
              </a:lnTo>
              <a:lnTo>
                <a:pt x="50234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>
            <a:solidFill>
              <a:schemeClr val="tx1"/>
            </a:solidFill>
          </a:endParaRPr>
        </a:p>
      </dsp:txBody>
      <dsp:txXfrm>
        <a:off x="3421232" y="1293497"/>
        <a:ext cx="98962" cy="98962"/>
      </dsp:txXfrm>
    </dsp:sp>
    <dsp:sp modelId="{E055551F-94BE-46EA-865D-E62D4D28DFBA}">
      <dsp:nvSpPr>
        <dsp:cNvPr id="0" name=""/>
        <dsp:cNvSpPr/>
      </dsp:nvSpPr>
      <dsp:spPr>
        <a:xfrm rot="16200000">
          <a:off x="265729" y="1361578"/>
          <a:ext cx="4030386" cy="1877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przekazywanie zarządowi województwa informacji o</a:t>
          </a:r>
        </a:p>
      </dsp:txBody>
      <dsp:txXfrm>
        <a:off x="265729" y="1361578"/>
        <a:ext cx="4030386" cy="1877232"/>
      </dsp:txXfrm>
    </dsp:sp>
    <dsp:sp modelId="{49036AA9-57B4-4458-AFD8-BA36662C90AB}">
      <dsp:nvSpPr>
        <dsp:cNvPr id="0" name=""/>
        <dsp:cNvSpPr/>
      </dsp:nvSpPr>
      <dsp:spPr>
        <a:xfrm>
          <a:off x="3721886" y="2874"/>
          <a:ext cx="6985065" cy="765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decyzjach dot. emisji substancji do powietrza, pozwoleniach na wprowadzanie gazów lub pyłów do powietrza, pozwoleniach zintegrowanych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721886" y="2874"/>
        <a:ext cx="6985065" cy="765773"/>
      </dsp:txXfrm>
    </dsp:sp>
    <dsp:sp modelId="{291ECE46-7F8A-4333-90A4-D59D5B2F46EE}">
      <dsp:nvSpPr>
        <dsp:cNvPr id="0" name=""/>
        <dsp:cNvSpPr/>
      </dsp:nvSpPr>
      <dsp:spPr>
        <a:xfrm>
          <a:off x="3721886" y="960091"/>
          <a:ext cx="6976700" cy="765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przyjmowanych zgłoszeniach eksploatacji instalacji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721886" y="960091"/>
        <a:ext cx="6976700" cy="765773"/>
      </dsp:txXfrm>
    </dsp:sp>
    <dsp:sp modelId="{41EBDF5E-1EA0-4B26-868F-097F5BDF6C8B}">
      <dsp:nvSpPr>
        <dsp:cNvPr id="0" name=""/>
        <dsp:cNvSpPr/>
      </dsp:nvSpPr>
      <dsp:spPr>
        <a:xfrm>
          <a:off x="3721886" y="1917308"/>
          <a:ext cx="6985065" cy="765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decyzjach w tym uchwałach dot. realizacji działań mających na celu ograniczenie emisji substancji ze źródeł bytowo-komunalnych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b="1" kern="1200" dirty="0">
              <a:solidFill>
                <a:schemeClr val="tx1"/>
              </a:solidFill>
            </a:rPr>
            <a:t>(załącznik 5 rozdział 5)</a:t>
          </a:r>
        </a:p>
      </dsp:txBody>
      <dsp:txXfrm>
        <a:off x="3721886" y="1917308"/>
        <a:ext cx="6985065" cy="765773"/>
      </dsp:txXfrm>
    </dsp:sp>
    <dsp:sp modelId="{65B4D5FF-50B1-4587-914A-0EEEE8FF874D}">
      <dsp:nvSpPr>
        <dsp:cNvPr id="0" name=""/>
        <dsp:cNvSpPr/>
      </dsp:nvSpPr>
      <dsp:spPr>
        <a:xfrm>
          <a:off x="3721886" y="2874525"/>
          <a:ext cx="6985065" cy="765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działaniach podjętych w celu wdrożenia realizacji POP</a:t>
          </a:r>
        </a:p>
      </dsp:txBody>
      <dsp:txXfrm>
        <a:off x="3721886" y="2874525"/>
        <a:ext cx="6985065" cy="765773"/>
      </dsp:txXfrm>
    </dsp:sp>
    <dsp:sp modelId="{773310D5-26E8-4981-90FA-06E357C1DE08}">
      <dsp:nvSpPr>
        <dsp:cNvPr id="0" name=""/>
        <dsp:cNvSpPr/>
      </dsp:nvSpPr>
      <dsp:spPr>
        <a:xfrm>
          <a:off x="3721886" y="3831741"/>
          <a:ext cx="6985065" cy="765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dotyczących realizacji PDK</a:t>
          </a:r>
        </a:p>
      </dsp:txBody>
      <dsp:txXfrm>
        <a:off x="3721886" y="3831741"/>
        <a:ext cx="6985065" cy="7657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604D5-9AD5-473E-AEAB-820615AC4AC1}">
      <dsp:nvSpPr>
        <dsp:cNvPr id="0" name=""/>
        <dsp:cNvSpPr/>
      </dsp:nvSpPr>
      <dsp:spPr>
        <a:xfrm rot="5400000">
          <a:off x="-159461" y="160859"/>
          <a:ext cx="1063073" cy="7441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373474"/>
        <a:ext cx="744151" cy="318922"/>
      </dsp:txXfrm>
    </dsp:sp>
    <dsp:sp modelId="{C6C50F33-8366-4BF2-85C2-A4B4E370237D}">
      <dsp:nvSpPr>
        <dsp:cNvPr id="0" name=""/>
        <dsp:cNvSpPr/>
      </dsp:nvSpPr>
      <dsp:spPr>
        <a:xfrm rot="5400000">
          <a:off x="5773107" y="-5027558"/>
          <a:ext cx="690997" cy="1074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/>
            <a:t>Realizacja działań naprawczych – czyszczenie ulic i zakaz dmuchaw</a:t>
          </a:r>
          <a:endParaRPr lang="pl-PL" sz="2800" b="0" kern="1200" dirty="0"/>
        </a:p>
      </dsp:txBody>
      <dsp:txXfrm rot="-5400000">
        <a:off x="744151" y="35130"/>
        <a:ext cx="10715178" cy="623533"/>
      </dsp:txXfrm>
    </dsp:sp>
    <dsp:sp modelId="{5768F298-99B6-49B6-842C-9328C9D561F1}">
      <dsp:nvSpPr>
        <dsp:cNvPr id="0" name=""/>
        <dsp:cNvSpPr/>
      </dsp:nvSpPr>
      <dsp:spPr>
        <a:xfrm rot="5400000">
          <a:off x="-159461" y="1074318"/>
          <a:ext cx="1063073" cy="7441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1286933"/>
        <a:ext cx="744151" cy="318922"/>
      </dsp:txXfrm>
    </dsp:sp>
    <dsp:sp modelId="{B51B3BBD-C08C-4D35-BBFC-F127851821C7}">
      <dsp:nvSpPr>
        <dsp:cNvPr id="0" name=""/>
        <dsp:cNvSpPr/>
      </dsp:nvSpPr>
      <dsp:spPr>
        <a:xfrm rot="5400000">
          <a:off x="5773107" y="-4114098"/>
          <a:ext cx="690997" cy="1074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Realizacja działań krótkoterminowych - informowanie</a:t>
          </a:r>
          <a:endParaRPr lang="pl-PL" sz="2800" kern="1200" dirty="0"/>
        </a:p>
      </dsp:txBody>
      <dsp:txXfrm rot="-5400000">
        <a:off x="744151" y="948590"/>
        <a:ext cx="10715178" cy="623533"/>
      </dsp:txXfrm>
    </dsp:sp>
    <dsp:sp modelId="{47ABF756-2C8D-4595-9571-FC75FE6CB4FB}">
      <dsp:nvSpPr>
        <dsp:cNvPr id="0" name=""/>
        <dsp:cNvSpPr/>
      </dsp:nvSpPr>
      <dsp:spPr>
        <a:xfrm rot="5400000">
          <a:off x="-159461" y="1987778"/>
          <a:ext cx="1063073" cy="7441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2200393"/>
        <a:ext cx="744151" cy="318922"/>
      </dsp:txXfrm>
    </dsp:sp>
    <dsp:sp modelId="{DFA4DA7D-3B91-4E3D-9A60-ABBC282E0C63}">
      <dsp:nvSpPr>
        <dsp:cNvPr id="0" name=""/>
        <dsp:cNvSpPr/>
      </dsp:nvSpPr>
      <dsp:spPr>
        <a:xfrm rot="5400000">
          <a:off x="5773107" y="-3200638"/>
          <a:ext cx="690997" cy="1074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Uwzględnienie zapisów planów działań krótkoterminowych w powiatowym planie zarządzania kryzysowego.</a:t>
          </a:r>
        </a:p>
      </dsp:txBody>
      <dsp:txXfrm rot="-5400000">
        <a:off x="744151" y="1862050"/>
        <a:ext cx="10715178" cy="623533"/>
      </dsp:txXfrm>
    </dsp:sp>
    <dsp:sp modelId="{F28485BD-7FD0-493C-8F13-52CE1070214B}">
      <dsp:nvSpPr>
        <dsp:cNvPr id="0" name=""/>
        <dsp:cNvSpPr/>
      </dsp:nvSpPr>
      <dsp:spPr>
        <a:xfrm rot="5400000">
          <a:off x="-159461" y="2901238"/>
          <a:ext cx="1063073" cy="7441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3113853"/>
        <a:ext cx="744151" cy="318922"/>
      </dsp:txXfrm>
    </dsp:sp>
    <dsp:sp modelId="{6FEFE989-08BE-45FC-9C1F-556ACF08582A}">
      <dsp:nvSpPr>
        <dsp:cNvPr id="0" name=""/>
        <dsp:cNvSpPr/>
      </dsp:nvSpPr>
      <dsp:spPr>
        <a:xfrm rot="5400000">
          <a:off x="5773107" y="-2287179"/>
          <a:ext cx="690997" cy="1074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 Coroczne sprawozdania z realizacji działań i wydawanych decyzji - do 31 stycznia </a:t>
          </a:r>
          <a:br>
            <a:rPr lang="pl-PL" sz="2000" kern="1200" dirty="0"/>
          </a:br>
          <a:r>
            <a:rPr lang="pl-PL" sz="2000" kern="1200" dirty="0"/>
            <a:t>po roku sprawozdawczym</a:t>
          </a:r>
          <a:endParaRPr lang="pl-PL" sz="2800" kern="1200" dirty="0"/>
        </a:p>
      </dsp:txBody>
      <dsp:txXfrm rot="-5400000">
        <a:off x="744151" y="2775509"/>
        <a:ext cx="10715178" cy="6235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DB401-5353-4C25-97F6-753B80D67237}">
      <dsp:nvSpPr>
        <dsp:cNvPr id="0" name=""/>
        <dsp:cNvSpPr/>
      </dsp:nvSpPr>
      <dsp:spPr>
        <a:xfrm rot="5400000">
          <a:off x="-128544" y="129032"/>
          <a:ext cx="856966" cy="5998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</a:endParaRPr>
        </a:p>
      </dsp:txBody>
      <dsp:txXfrm rot="-5400000">
        <a:off x="1" y="300425"/>
        <a:ext cx="599876" cy="257090"/>
      </dsp:txXfrm>
    </dsp:sp>
    <dsp:sp modelId="{AA3C43E3-5BF3-4E50-ABE0-8242C6338AE1}">
      <dsp:nvSpPr>
        <dsp:cNvPr id="0" name=""/>
        <dsp:cNvSpPr/>
      </dsp:nvSpPr>
      <dsp:spPr>
        <a:xfrm rot="5400000">
          <a:off x="5822235" y="-5221871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sz="1800" kern="1200" dirty="0">
            <a:solidFill>
              <a:schemeClr val="tx1"/>
            </a:solidFill>
          </a:endParaRPr>
        </a:p>
      </dsp:txBody>
      <dsp:txXfrm rot="-5400000">
        <a:off x="599877" y="27679"/>
        <a:ext cx="10974553" cy="502644"/>
      </dsp:txXfrm>
    </dsp:sp>
    <dsp:sp modelId="{CCE8A0F1-CE5F-4AD6-BA65-A8A79DD06631}">
      <dsp:nvSpPr>
        <dsp:cNvPr id="0" name=""/>
        <dsp:cNvSpPr/>
      </dsp:nvSpPr>
      <dsp:spPr>
        <a:xfrm rot="5400000">
          <a:off x="-128544" y="865287"/>
          <a:ext cx="856966" cy="599876"/>
        </a:xfrm>
        <a:prstGeom prst="chevron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1036680"/>
        <a:ext cx="599876" cy="257090"/>
      </dsp:txXfrm>
    </dsp:sp>
    <dsp:sp modelId="{A2563508-1111-4BB9-9032-C70DADBDABB1}">
      <dsp:nvSpPr>
        <dsp:cNvPr id="0" name=""/>
        <dsp:cNvSpPr/>
      </dsp:nvSpPr>
      <dsp:spPr>
        <a:xfrm rot="5400000">
          <a:off x="5822235" y="-4485616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przekazywanie gminom deklaracji o wymianie bądź instalacji dodatkowych źródeł ciepła, w przypadku, gdy wymiana realizowana jest bez pośrednictwa lub współfinansowania przez gminę</a:t>
          </a:r>
        </a:p>
      </dsp:txBody>
      <dsp:txXfrm rot="-5400000">
        <a:off x="599877" y="763934"/>
        <a:ext cx="10974553" cy="502644"/>
      </dsp:txXfrm>
    </dsp:sp>
    <dsp:sp modelId="{2FA40CBB-6B6D-4662-A05E-42C085E9C771}">
      <dsp:nvSpPr>
        <dsp:cNvPr id="0" name=""/>
        <dsp:cNvSpPr/>
      </dsp:nvSpPr>
      <dsp:spPr>
        <a:xfrm rot="5400000">
          <a:off x="-128544" y="1601542"/>
          <a:ext cx="856966" cy="599876"/>
        </a:xfrm>
        <a:prstGeom prst="chevr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1772935"/>
        <a:ext cx="599876" cy="257090"/>
      </dsp:txXfrm>
    </dsp:sp>
    <dsp:sp modelId="{ACF9A039-EDF1-4EA2-A60E-BC7DA18040D2}">
      <dsp:nvSpPr>
        <dsp:cNvPr id="0" name=""/>
        <dsp:cNvSpPr/>
      </dsp:nvSpPr>
      <dsp:spPr>
        <a:xfrm rot="5400000">
          <a:off x="5822235" y="-3749360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przestrzeganie zakazu używania dmuchaw do liści</a:t>
          </a:r>
        </a:p>
      </dsp:txBody>
      <dsp:txXfrm rot="-5400000">
        <a:off x="599877" y="1500190"/>
        <a:ext cx="10974553" cy="502644"/>
      </dsp:txXfrm>
    </dsp:sp>
    <dsp:sp modelId="{4DA0E47F-983D-49AF-8E04-EC1C2DEB2664}">
      <dsp:nvSpPr>
        <dsp:cNvPr id="0" name=""/>
        <dsp:cNvSpPr/>
      </dsp:nvSpPr>
      <dsp:spPr>
        <a:xfrm rot="5400000">
          <a:off x="-128544" y="2337797"/>
          <a:ext cx="856966" cy="599876"/>
        </a:xfrm>
        <a:prstGeom prst="chevron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2509190"/>
        <a:ext cx="599876" cy="257090"/>
      </dsp:txXfrm>
    </dsp:sp>
    <dsp:sp modelId="{12790FAE-0355-498B-BC5B-6EA69D0EB5B8}">
      <dsp:nvSpPr>
        <dsp:cNvPr id="0" name=""/>
        <dsp:cNvSpPr/>
      </dsp:nvSpPr>
      <dsp:spPr>
        <a:xfrm rot="5400000">
          <a:off x="5822235" y="-3013105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przestrzeganie uchwały antysmogowej oraz zakazu spalania odpadów i pozostałości roślinnych</a:t>
          </a:r>
        </a:p>
      </dsp:txBody>
      <dsp:txXfrm rot="-5400000">
        <a:off x="599877" y="2236445"/>
        <a:ext cx="10974553" cy="502644"/>
      </dsp:txXfrm>
    </dsp:sp>
    <dsp:sp modelId="{62B4443A-6B32-4E23-B6AD-7BC682685D49}">
      <dsp:nvSpPr>
        <dsp:cNvPr id="0" name=""/>
        <dsp:cNvSpPr/>
      </dsp:nvSpPr>
      <dsp:spPr>
        <a:xfrm rot="5400000">
          <a:off x="-128544" y="3074053"/>
          <a:ext cx="856966" cy="599876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3245446"/>
        <a:ext cx="599876" cy="257090"/>
      </dsp:txXfrm>
    </dsp:sp>
    <dsp:sp modelId="{337E929C-C96D-4D28-8B7A-073B1225B10A}">
      <dsp:nvSpPr>
        <dsp:cNvPr id="0" name=""/>
        <dsp:cNvSpPr/>
      </dsp:nvSpPr>
      <dsp:spPr>
        <a:xfrm rot="5400000">
          <a:off x="5822235" y="-2276850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realizacja działań krótkoterminowych</a:t>
          </a:r>
        </a:p>
      </dsp:txBody>
      <dsp:txXfrm rot="-5400000">
        <a:off x="599877" y="2972700"/>
        <a:ext cx="10974553" cy="502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D572B-5922-4A67-9EAE-06559D78394A}">
      <dsp:nvSpPr>
        <dsp:cNvPr id="0" name=""/>
        <dsp:cNvSpPr/>
      </dsp:nvSpPr>
      <dsp:spPr>
        <a:xfrm>
          <a:off x="3284620" y="-30152"/>
          <a:ext cx="5602514" cy="5602514"/>
        </a:xfrm>
        <a:prstGeom prst="circularArrow">
          <a:avLst>
            <a:gd name="adj1" fmla="val 5274"/>
            <a:gd name="adj2" fmla="val 312630"/>
            <a:gd name="adj3" fmla="val 13745403"/>
            <a:gd name="adj4" fmla="val 17415596"/>
            <a:gd name="adj5" fmla="val 5477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402EB-78DC-4CF9-BF68-93BF185B85A0}">
      <dsp:nvSpPr>
        <dsp:cNvPr id="0" name=""/>
        <dsp:cNvSpPr/>
      </dsp:nvSpPr>
      <dsp:spPr>
        <a:xfrm>
          <a:off x="4738468" y="72579"/>
          <a:ext cx="2694818" cy="1185148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wykazuje zdolność do kumulacji w organizmie</a:t>
          </a:r>
        </a:p>
      </dsp:txBody>
      <dsp:txXfrm>
        <a:off x="4796322" y="130433"/>
        <a:ext cx="2579110" cy="1069440"/>
      </dsp:txXfrm>
    </dsp:sp>
    <dsp:sp modelId="{13515AF8-B6E2-4DEA-877D-25BF4FF4BAE5}">
      <dsp:nvSpPr>
        <dsp:cNvPr id="0" name=""/>
        <dsp:cNvSpPr/>
      </dsp:nvSpPr>
      <dsp:spPr>
        <a:xfrm>
          <a:off x="8030383" y="953490"/>
          <a:ext cx="2785754" cy="1909503"/>
        </a:xfrm>
        <a:prstGeom prst="roundRect">
          <a:avLst/>
        </a:prstGeom>
        <a:solidFill>
          <a:schemeClr val="accent5">
            <a:shade val="50000"/>
            <a:hueOff val="-219721"/>
            <a:satOff val="6770"/>
            <a:lumOff val="14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reaguje z DNA, działa silnie kancerogennie – typowy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cichy zabójca - 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przeciętny okres między pierwszym kontaktem,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powstaniem zmian nowotworowych wynosi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lat.</a:t>
          </a:r>
        </a:p>
      </dsp:txBody>
      <dsp:txXfrm>
        <a:off x="8123597" y="1046704"/>
        <a:ext cx="2599326" cy="1723075"/>
      </dsp:txXfrm>
    </dsp:sp>
    <dsp:sp modelId="{E1086174-31A1-4C67-885B-DE11FCA0658E}">
      <dsp:nvSpPr>
        <dsp:cNvPr id="0" name=""/>
        <dsp:cNvSpPr/>
      </dsp:nvSpPr>
      <dsp:spPr>
        <a:xfrm>
          <a:off x="8084107" y="3190420"/>
          <a:ext cx="2694818" cy="1354623"/>
        </a:xfrm>
        <a:prstGeom prst="roundRect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uszkodzenie nadnerczy,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układu chłonnego, krwiotwórczego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oddechowego.</a:t>
          </a:r>
        </a:p>
      </dsp:txBody>
      <dsp:txXfrm>
        <a:off x="8150234" y="3256547"/>
        <a:ext cx="2562564" cy="1222369"/>
      </dsp:txXfrm>
    </dsp:sp>
    <dsp:sp modelId="{8B096411-3D56-4DA1-BBFF-170BB5EBDDC9}">
      <dsp:nvSpPr>
        <dsp:cNvPr id="0" name=""/>
        <dsp:cNvSpPr/>
      </dsp:nvSpPr>
      <dsp:spPr>
        <a:xfrm>
          <a:off x="4588475" y="4315004"/>
          <a:ext cx="3015059" cy="1205345"/>
        </a:xfrm>
        <a:prstGeom prst="roundRect">
          <a:avLst/>
        </a:prstGeom>
        <a:solidFill>
          <a:schemeClr val="accent5">
            <a:shade val="50000"/>
            <a:hueOff val="-659164"/>
            <a:satOff val="20311"/>
            <a:lumOff val="44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</a:t>
          </a:r>
          <a:b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8,5 miesiąca</a:t>
          </a:r>
        </a:p>
      </dsp:txBody>
      <dsp:txXfrm>
        <a:off x="4647315" y="4373844"/>
        <a:ext cx="2897379" cy="1087665"/>
      </dsp:txXfrm>
    </dsp:sp>
    <dsp:sp modelId="{343EA72A-299D-434E-AD57-C03B559EB66F}">
      <dsp:nvSpPr>
        <dsp:cNvPr id="0" name=""/>
        <dsp:cNvSpPr/>
      </dsp:nvSpPr>
      <dsp:spPr>
        <a:xfrm>
          <a:off x="1365512" y="3299220"/>
          <a:ext cx="2694818" cy="1185148"/>
        </a:xfrm>
        <a:prstGeom prst="roundRect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oddziałuje szkodliwie na roślinność, glebę i wodę </a:t>
          </a:r>
        </a:p>
      </dsp:txBody>
      <dsp:txXfrm>
        <a:off x="1423366" y="3357074"/>
        <a:ext cx="2579110" cy="1069440"/>
      </dsp:txXfrm>
    </dsp:sp>
    <dsp:sp modelId="{921AC54B-4D83-4F56-A06D-A829E810C00E}">
      <dsp:nvSpPr>
        <dsp:cNvPr id="0" name=""/>
        <dsp:cNvSpPr/>
      </dsp:nvSpPr>
      <dsp:spPr>
        <a:xfrm>
          <a:off x="1365513" y="1361439"/>
          <a:ext cx="2694818" cy="1185148"/>
        </a:xfrm>
        <a:prstGeom prst="roundRect">
          <a:avLst/>
        </a:prstGeom>
        <a:solidFill>
          <a:schemeClr val="accent5">
            <a:shade val="50000"/>
            <a:hueOff val="-219721"/>
            <a:satOff val="6770"/>
            <a:lumOff val="14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nośnikiem </a:t>
          </a:r>
          <a:r>
            <a:rPr lang="pl-PL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benzo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(a)</a:t>
          </a:r>
          <a:r>
            <a:rPr lang="pl-PL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pirenu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powietrzu jest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pył zawieszony</a:t>
          </a:r>
        </a:p>
      </dsp:txBody>
      <dsp:txXfrm>
        <a:off x="1423367" y="1419293"/>
        <a:ext cx="2579110" cy="10694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32F6-059D-490F-A3E7-5D992A454A26}">
      <dsp:nvSpPr>
        <dsp:cNvPr id="0" name=""/>
        <dsp:cNvSpPr/>
      </dsp:nvSpPr>
      <dsp:spPr>
        <a:xfrm>
          <a:off x="-20238" y="18101"/>
          <a:ext cx="9288421" cy="146973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476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Województwa Mazowieckiego: </a:t>
          </a:r>
          <a:endParaRPr lang="pl-PL" sz="2400" kern="1200" dirty="0"/>
        </a:p>
      </dsp:txBody>
      <dsp:txXfrm>
        <a:off x="-20238" y="385534"/>
        <a:ext cx="8920988" cy="734865"/>
      </dsp:txXfrm>
    </dsp:sp>
    <dsp:sp modelId="{AF6B434E-A192-408C-8962-BC3F4C768B92}">
      <dsp:nvSpPr>
        <dsp:cNvPr id="0" name=""/>
        <dsp:cNvSpPr/>
      </dsp:nvSpPr>
      <dsp:spPr>
        <a:xfrm>
          <a:off x="16" y="1146555"/>
          <a:ext cx="4291250" cy="4357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MIWOP 2020 – 26 mln zł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MIWOPiM</a:t>
          </a:r>
          <a:r>
            <a:rPr lang="pl-PL" sz="2400" kern="1200" dirty="0"/>
            <a:t> – 11 mln zł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RPO WM 2014–2020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RPO WM 2021–2027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Otwarte konkursy ofert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Platforma sprawozdawcza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Szkolenia/warsztaty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Studia podyplomowe</a:t>
          </a:r>
        </a:p>
      </dsp:txBody>
      <dsp:txXfrm>
        <a:off x="16" y="1146555"/>
        <a:ext cx="4291250" cy="4357447"/>
      </dsp:txXfrm>
    </dsp:sp>
    <dsp:sp modelId="{EA7E36BF-CB93-48BB-B41D-2C1B85B3F60C}">
      <dsp:nvSpPr>
        <dsp:cNvPr id="0" name=""/>
        <dsp:cNvSpPr/>
      </dsp:nvSpPr>
      <dsp:spPr>
        <a:xfrm>
          <a:off x="4230534" y="499281"/>
          <a:ext cx="5078124" cy="181534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476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Możliwość dofinansowania z innych źródeł:</a:t>
          </a:r>
          <a:endParaRPr lang="pl-PL" sz="2400" kern="1200" dirty="0"/>
        </a:p>
      </dsp:txBody>
      <dsp:txXfrm>
        <a:off x="4230534" y="953118"/>
        <a:ext cx="4624288" cy="907673"/>
      </dsp:txXfrm>
    </dsp:sp>
    <dsp:sp modelId="{32F71DB9-6C46-4F41-880F-9FF0229752C7}">
      <dsp:nvSpPr>
        <dsp:cNvPr id="0" name=""/>
        <dsp:cNvSpPr/>
      </dsp:nvSpPr>
      <dsp:spPr>
        <a:xfrm>
          <a:off x="4257451" y="1737575"/>
          <a:ext cx="4393210" cy="3740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„Czyste Powietrze”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„Ciepłownictwo powiatowe”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„Mój Prąd”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STOP SMOG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Ulga termomodernizacyjna</a:t>
          </a:r>
        </a:p>
      </dsp:txBody>
      <dsp:txXfrm>
        <a:off x="4257451" y="1737575"/>
        <a:ext cx="4393210" cy="37400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FC565-9F63-48AA-8130-B64AA1EF29C1}">
      <dsp:nvSpPr>
        <dsp:cNvPr id="0" name=""/>
        <dsp:cNvSpPr/>
      </dsp:nvSpPr>
      <dsp:spPr>
        <a:xfrm>
          <a:off x="6885" y="203898"/>
          <a:ext cx="2086350" cy="8345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2017 r.</a:t>
          </a:r>
        </a:p>
      </dsp:txBody>
      <dsp:txXfrm>
        <a:off x="424155" y="203898"/>
        <a:ext cx="1251810" cy="834540"/>
      </dsp:txXfrm>
    </dsp:sp>
    <dsp:sp modelId="{51AF9181-9C36-4766-BFBB-B9862D3F5E5C}">
      <dsp:nvSpPr>
        <dsp:cNvPr id="0" name=""/>
        <dsp:cNvSpPr/>
      </dsp:nvSpPr>
      <dsp:spPr>
        <a:xfrm>
          <a:off x="1884601" y="203898"/>
          <a:ext cx="2086350" cy="834540"/>
        </a:xfrm>
        <a:prstGeom prst="chevron">
          <a:avLst/>
        </a:prstGeom>
        <a:solidFill>
          <a:schemeClr val="accent2">
            <a:shade val="80000"/>
            <a:hueOff val="17964"/>
            <a:satOff val="1537"/>
            <a:lumOff val="19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2018 r.</a:t>
          </a:r>
        </a:p>
      </dsp:txBody>
      <dsp:txXfrm>
        <a:off x="2301871" y="203898"/>
        <a:ext cx="1251810" cy="834540"/>
      </dsp:txXfrm>
    </dsp:sp>
    <dsp:sp modelId="{DF90A76B-4844-4E9C-9B59-D8BBD56C3BE7}">
      <dsp:nvSpPr>
        <dsp:cNvPr id="0" name=""/>
        <dsp:cNvSpPr/>
      </dsp:nvSpPr>
      <dsp:spPr>
        <a:xfrm>
          <a:off x="3762317" y="203898"/>
          <a:ext cx="829261" cy="834540"/>
        </a:xfrm>
        <a:prstGeom prst="chevron">
          <a:avLst/>
        </a:prstGeom>
        <a:solidFill>
          <a:schemeClr val="accent2">
            <a:shade val="80000"/>
            <a:hueOff val="35928"/>
            <a:satOff val="3074"/>
            <a:lumOff val="3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3762317" y="203898"/>
        <a:ext cx="829261" cy="834540"/>
      </dsp:txXfrm>
    </dsp:sp>
    <dsp:sp modelId="{11777DC3-A172-4625-BF86-1AE787D9C463}">
      <dsp:nvSpPr>
        <dsp:cNvPr id="0" name=""/>
        <dsp:cNvSpPr/>
      </dsp:nvSpPr>
      <dsp:spPr>
        <a:xfrm>
          <a:off x="4337060" y="205951"/>
          <a:ext cx="753902" cy="834540"/>
        </a:xfrm>
        <a:prstGeom prst="chevron">
          <a:avLst/>
        </a:prstGeom>
        <a:solidFill>
          <a:schemeClr val="accent2">
            <a:shade val="80000"/>
            <a:hueOff val="53891"/>
            <a:satOff val="4612"/>
            <a:lumOff val="5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337060" y="205951"/>
        <a:ext cx="753902" cy="834540"/>
      </dsp:txXfrm>
    </dsp:sp>
    <dsp:sp modelId="{F646C778-7D04-44C7-A55A-DFBBE17E0438}">
      <dsp:nvSpPr>
        <dsp:cNvPr id="0" name=""/>
        <dsp:cNvSpPr/>
      </dsp:nvSpPr>
      <dsp:spPr>
        <a:xfrm>
          <a:off x="4928211" y="203898"/>
          <a:ext cx="729471" cy="834540"/>
        </a:xfrm>
        <a:prstGeom prst="chevron">
          <a:avLst/>
        </a:prstGeom>
        <a:solidFill>
          <a:schemeClr val="accent2">
            <a:shade val="80000"/>
            <a:hueOff val="71855"/>
            <a:satOff val="6149"/>
            <a:lumOff val="7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928211" y="203898"/>
        <a:ext cx="729471" cy="834540"/>
      </dsp:txXfrm>
    </dsp:sp>
    <dsp:sp modelId="{F4AC844F-616C-4889-99A4-A2C81A6D5393}">
      <dsp:nvSpPr>
        <dsp:cNvPr id="0" name=""/>
        <dsp:cNvSpPr/>
      </dsp:nvSpPr>
      <dsp:spPr>
        <a:xfrm>
          <a:off x="5449048" y="203898"/>
          <a:ext cx="707961" cy="834540"/>
        </a:xfrm>
        <a:prstGeom prst="chevron">
          <a:avLst/>
        </a:prstGeom>
        <a:solidFill>
          <a:schemeClr val="accent2">
            <a:shade val="80000"/>
            <a:hueOff val="89819"/>
            <a:satOff val="7686"/>
            <a:lumOff val="9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5449048" y="203898"/>
        <a:ext cx="707961" cy="834540"/>
      </dsp:txXfrm>
    </dsp:sp>
    <dsp:sp modelId="{5852A71F-6B24-470D-83F8-F22FA8BF4E6A}">
      <dsp:nvSpPr>
        <dsp:cNvPr id="0" name=""/>
        <dsp:cNvSpPr/>
      </dsp:nvSpPr>
      <dsp:spPr>
        <a:xfrm>
          <a:off x="5948374" y="203898"/>
          <a:ext cx="2086350" cy="834540"/>
        </a:xfrm>
        <a:prstGeom prst="chevron">
          <a:avLst/>
        </a:prstGeom>
        <a:solidFill>
          <a:schemeClr val="accent2">
            <a:shade val="80000"/>
            <a:hueOff val="107783"/>
            <a:satOff val="9223"/>
            <a:lumOff val="11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2023 r.</a:t>
          </a:r>
        </a:p>
      </dsp:txBody>
      <dsp:txXfrm>
        <a:off x="6365644" y="203898"/>
        <a:ext cx="1251810" cy="834540"/>
      </dsp:txXfrm>
    </dsp:sp>
    <dsp:sp modelId="{1ED68158-6CE7-49E8-93AD-ED0E30C870D7}">
      <dsp:nvSpPr>
        <dsp:cNvPr id="0" name=""/>
        <dsp:cNvSpPr/>
      </dsp:nvSpPr>
      <dsp:spPr>
        <a:xfrm>
          <a:off x="7826090" y="203898"/>
          <a:ext cx="726759" cy="834540"/>
        </a:xfrm>
        <a:prstGeom prst="chevron">
          <a:avLst/>
        </a:prstGeom>
        <a:solidFill>
          <a:schemeClr val="accent2">
            <a:shade val="80000"/>
            <a:hueOff val="125747"/>
            <a:satOff val="10760"/>
            <a:lumOff val="134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7826090" y="203898"/>
        <a:ext cx="726759" cy="834540"/>
      </dsp:txXfrm>
    </dsp:sp>
    <dsp:sp modelId="{18812E27-0FCE-4F4B-9FEC-A3DD534237F5}">
      <dsp:nvSpPr>
        <dsp:cNvPr id="0" name=""/>
        <dsp:cNvSpPr/>
      </dsp:nvSpPr>
      <dsp:spPr>
        <a:xfrm>
          <a:off x="8344214" y="203898"/>
          <a:ext cx="701952" cy="834540"/>
        </a:xfrm>
        <a:prstGeom prst="chevron">
          <a:avLst/>
        </a:prstGeom>
        <a:solidFill>
          <a:schemeClr val="accent2">
            <a:shade val="80000"/>
            <a:hueOff val="143710"/>
            <a:satOff val="12297"/>
            <a:lumOff val="15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344214" y="203898"/>
        <a:ext cx="701952" cy="834540"/>
      </dsp:txXfrm>
    </dsp:sp>
    <dsp:sp modelId="{FECC0951-9EA8-443A-8259-B3DED5F14284}">
      <dsp:nvSpPr>
        <dsp:cNvPr id="0" name=""/>
        <dsp:cNvSpPr/>
      </dsp:nvSpPr>
      <dsp:spPr>
        <a:xfrm>
          <a:off x="8837532" y="203898"/>
          <a:ext cx="712780" cy="834540"/>
        </a:xfrm>
        <a:prstGeom prst="chevron">
          <a:avLst/>
        </a:prstGeom>
        <a:solidFill>
          <a:schemeClr val="accent2">
            <a:shade val="80000"/>
            <a:hueOff val="161674"/>
            <a:satOff val="13835"/>
            <a:lumOff val="17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837532" y="203898"/>
        <a:ext cx="712780" cy="834540"/>
      </dsp:txXfrm>
    </dsp:sp>
    <dsp:sp modelId="{27130C5E-CB6B-4312-B1F6-10E09E221DB1}">
      <dsp:nvSpPr>
        <dsp:cNvPr id="0" name=""/>
        <dsp:cNvSpPr/>
      </dsp:nvSpPr>
      <dsp:spPr>
        <a:xfrm>
          <a:off x="9341678" y="203898"/>
          <a:ext cx="709046" cy="834540"/>
        </a:xfrm>
        <a:prstGeom prst="chevron">
          <a:avLst/>
        </a:prstGeom>
        <a:solidFill>
          <a:schemeClr val="accent2">
            <a:shade val="80000"/>
            <a:hueOff val="179638"/>
            <a:satOff val="15372"/>
            <a:lumOff val="191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9341678" y="203898"/>
        <a:ext cx="709046" cy="834540"/>
      </dsp:txXfrm>
    </dsp:sp>
    <dsp:sp modelId="{DA07E5BD-9AF9-4D67-8DD9-1257084128BE}">
      <dsp:nvSpPr>
        <dsp:cNvPr id="0" name=""/>
        <dsp:cNvSpPr/>
      </dsp:nvSpPr>
      <dsp:spPr>
        <a:xfrm>
          <a:off x="9842089" y="203898"/>
          <a:ext cx="2086350" cy="834540"/>
        </a:xfrm>
        <a:prstGeom prst="chevron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2028 r.</a:t>
          </a:r>
        </a:p>
      </dsp:txBody>
      <dsp:txXfrm>
        <a:off x="10259359" y="203898"/>
        <a:ext cx="1251810" cy="8345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7672-D15D-4599-8594-6E78B771BBAD}">
      <dsp:nvSpPr>
        <dsp:cNvPr id="0" name=""/>
        <dsp:cNvSpPr/>
      </dsp:nvSpPr>
      <dsp:spPr>
        <a:xfrm>
          <a:off x="632270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Cechy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655836" y="25371"/>
        <a:ext cx="3395304" cy="757475"/>
      </dsp:txXfrm>
    </dsp:sp>
    <dsp:sp modelId="{838BDD18-A380-4671-BE59-8C44B059EA97}">
      <dsp:nvSpPr>
        <dsp:cNvPr id="0" name=""/>
        <dsp:cNvSpPr/>
      </dsp:nvSpPr>
      <dsp:spPr>
        <a:xfrm rot="5400000">
          <a:off x="2306668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43623-02E1-43B5-8CEE-676ACFABCEA7}">
      <dsp:nvSpPr>
        <dsp:cNvPr id="0" name=""/>
        <dsp:cNvSpPr/>
      </dsp:nvSpPr>
      <dsp:spPr>
        <a:xfrm>
          <a:off x="632270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skutek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5836" y="1017257"/>
        <a:ext cx="3395304" cy="757475"/>
      </dsp:txXfrm>
    </dsp:sp>
    <dsp:sp modelId="{2A7AE6CD-4C59-45A7-BC0B-CEE29F3FC166}">
      <dsp:nvSpPr>
        <dsp:cNvPr id="0" name=""/>
        <dsp:cNvSpPr/>
      </dsp:nvSpPr>
      <dsp:spPr>
        <a:xfrm rot="5400000">
          <a:off x="2306668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68243"/>
            <a:satOff val="-555"/>
            <a:lumOff val="-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C8664-761E-42A7-85E4-2D573AC92365}">
      <dsp:nvSpPr>
        <dsp:cNvPr id="0" name=""/>
        <dsp:cNvSpPr/>
      </dsp:nvSpPr>
      <dsp:spPr>
        <a:xfrm>
          <a:off x="632270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58495"/>
            <a:satOff val="-766"/>
            <a:lumOff val="-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8495"/>
              <a:satOff val="-766"/>
              <a:lumOff val="-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delegacja prawna</a:t>
          </a:r>
        </a:p>
      </dsp:txBody>
      <dsp:txXfrm>
        <a:off x="655836" y="2009144"/>
        <a:ext cx="3395304" cy="757475"/>
      </dsp:txXfrm>
    </dsp:sp>
    <dsp:sp modelId="{5DAA3928-3C4D-49B7-94D5-9B3F47F50352}">
      <dsp:nvSpPr>
        <dsp:cNvPr id="0" name=""/>
        <dsp:cNvSpPr/>
      </dsp:nvSpPr>
      <dsp:spPr>
        <a:xfrm rot="5400000">
          <a:off x="2306668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936486"/>
            <a:satOff val="-111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F5CE9-987A-46B4-BEA1-BFF26B3B84E4}">
      <dsp:nvSpPr>
        <dsp:cNvPr id="0" name=""/>
        <dsp:cNvSpPr/>
      </dsp:nvSpPr>
      <dsp:spPr>
        <a:xfrm>
          <a:off x="632270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916989"/>
            <a:satOff val="-1532"/>
            <a:lumOff val="-1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16989"/>
              <a:satOff val="-1532"/>
              <a:lumOff val="-1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diagnoza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5836" y="3001031"/>
        <a:ext cx="3395304" cy="757475"/>
      </dsp:txXfrm>
    </dsp:sp>
    <dsp:sp modelId="{B8A090BA-75A6-4AD3-A62E-D90F24273065}">
      <dsp:nvSpPr>
        <dsp:cNvPr id="0" name=""/>
        <dsp:cNvSpPr/>
      </dsp:nvSpPr>
      <dsp:spPr>
        <a:xfrm rot="5398516">
          <a:off x="2306882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404729"/>
            <a:satOff val="-1666"/>
            <a:lumOff val="-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176F4-ABF5-460C-826E-9FC37D80894E}">
      <dsp:nvSpPr>
        <dsp:cNvPr id="0" name=""/>
        <dsp:cNvSpPr/>
      </dsp:nvSpPr>
      <dsp:spPr>
        <a:xfrm>
          <a:off x="632698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375484"/>
            <a:satOff val="-2298"/>
            <a:lumOff val="-2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75484"/>
              <a:satOff val="-2298"/>
              <a:lumOff val="-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charakter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6264" y="3992918"/>
        <a:ext cx="3395304" cy="757475"/>
      </dsp:txXfrm>
    </dsp:sp>
    <dsp:sp modelId="{756F3DF9-7BCA-441C-B98E-43CEEBFCA25A}">
      <dsp:nvSpPr>
        <dsp:cNvPr id="0" name=""/>
        <dsp:cNvSpPr/>
      </dsp:nvSpPr>
      <dsp:spPr>
        <a:xfrm rot="5400000">
          <a:off x="2307096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872972"/>
            <a:satOff val="-2222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C2E9-B7F6-4B0A-9025-DB795317594F}">
      <dsp:nvSpPr>
        <dsp:cNvPr id="0" name=""/>
        <dsp:cNvSpPr/>
      </dsp:nvSpPr>
      <dsp:spPr>
        <a:xfrm>
          <a:off x="632698" y="496123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833978"/>
            <a:satOff val="-3065"/>
            <a:lumOff val="-2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33978"/>
              <a:satOff val="-3065"/>
              <a:lumOff val="-2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realizacja</a:t>
          </a:r>
        </a:p>
      </dsp:txBody>
      <dsp:txXfrm>
        <a:off x="656264" y="4984804"/>
        <a:ext cx="3395304" cy="757475"/>
      </dsp:txXfrm>
    </dsp:sp>
    <dsp:sp modelId="{F13280AA-1FC2-4B07-B0DD-FC31BF933A43}">
      <dsp:nvSpPr>
        <dsp:cNvPr id="0" name=""/>
        <dsp:cNvSpPr/>
      </dsp:nvSpPr>
      <dsp:spPr>
        <a:xfrm>
          <a:off x="4374353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Uchwała antysmogowa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4397919" y="25371"/>
        <a:ext cx="3395304" cy="757475"/>
      </dsp:txXfrm>
    </dsp:sp>
    <dsp:sp modelId="{919541FD-8D1F-4C77-8364-B5312240ADB3}">
      <dsp:nvSpPr>
        <dsp:cNvPr id="0" name=""/>
        <dsp:cNvSpPr/>
      </dsp:nvSpPr>
      <dsp:spPr>
        <a:xfrm rot="5400000">
          <a:off x="6048752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341216"/>
            <a:satOff val="-2777"/>
            <a:lumOff val="-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1BA04-47CC-4BD4-91A8-63F089D94D73}">
      <dsp:nvSpPr>
        <dsp:cNvPr id="0" name=""/>
        <dsp:cNvSpPr/>
      </dsp:nvSpPr>
      <dsp:spPr>
        <a:xfrm>
          <a:off x="4374353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292473"/>
            <a:satOff val="-3831"/>
            <a:lumOff val="-35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92473"/>
              <a:satOff val="-3831"/>
              <a:lumOff val="-3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1017257"/>
        <a:ext cx="3395304" cy="757475"/>
      </dsp:txXfrm>
    </dsp:sp>
    <dsp:sp modelId="{99B1AD8A-F1F0-4240-878A-DB8BD46D2D3B}">
      <dsp:nvSpPr>
        <dsp:cNvPr id="0" name=""/>
        <dsp:cNvSpPr/>
      </dsp:nvSpPr>
      <dsp:spPr>
        <a:xfrm rot="5400000">
          <a:off x="6048752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809459"/>
            <a:satOff val="-3333"/>
            <a:lumOff val="-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06687-A9AF-4860-88C3-93BC56A7DF70}">
      <dsp:nvSpPr>
        <dsp:cNvPr id="0" name=""/>
        <dsp:cNvSpPr/>
      </dsp:nvSpPr>
      <dsp:spPr>
        <a:xfrm>
          <a:off x="4374353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750967"/>
            <a:satOff val="-4597"/>
            <a:lumOff val="-42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50967"/>
              <a:satOff val="-4597"/>
              <a:lumOff val="-4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art. 96 </a:t>
          </a: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ustawy Prawo ochrony środowiska</a:t>
          </a:r>
          <a:r>
            <a:rPr lang="pl-PL" sz="16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4397919" y="2009144"/>
        <a:ext cx="3395304" cy="757475"/>
      </dsp:txXfrm>
    </dsp:sp>
    <dsp:sp modelId="{68829335-7832-4B97-B6D3-6A1C43A2E3E9}">
      <dsp:nvSpPr>
        <dsp:cNvPr id="0" name=""/>
        <dsp:cNvSpPr/>
      </dsp:nvSpPr>
      <dsp:spPr>
        <a:xfrm rot="5400000">
          <a:off x="6048752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5BDE-A00D-40D1-84DA-4009C32BAA01}">
      <dsp:nvSpPr>
        <dsp:cNvPr id="0" name=""/>
        <dsp:cNvSpPr/>
      </dsp:nvSpPr>
      <dsp:spPr>
        <a:xfrm>
          <a:off x="4374353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209462"/>
            <a:satOff val="-5363"/>
            <a:lumOff val="-4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09462"/>
              <a:satOff val="-5363"/>
              <a:lumOff val="-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3001031"/>
        <a:ext cx="3395304" cy="757475"/>
      </dsp:txXfrm>
    </dsp:sp>
    <dsp:sp modelId="{D7183E6F-85A8-48BE-BC55-544EC80D99E1}">
      <dsp:nvSpPr>
        <dsp:cNvPr id="0" name=""/>
        <dsp:cNvSpPr/>
      </dsp:nvSpPr>
      <dsp:spPr>
        <a:xfrm rot="5400000">
          <a:off x="6048752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745945"/>
            <a:satOff val="-4443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CDDAC-78B0-4871-856D-1D261FFB74AD}">
      <dsp:nvSpPr>
        <dsp:cNvPr id="0" name=""/>
        <dsp:cNvSpPr/>
      </dsp:nvSpPr>
      <dsp:spPr>
        <a:xfrm>
          <a:off x="4374353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667956"/>
            <a:satOff val="-6129"/>
            <a:lumOff val="-5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67956"/>
              <a:satOff val="-6129"/>
              <a:lumOff val="-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zakazowy – wyłącza z użytkowania niektóre rodzaje kotłów i paliw stałych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3992918"/>
        <a:ext cx="3395304" cy="757475"/>
      </dsp:txXfrm>
    </dsp:sp>
    <dsp:sp modelId="{5DDCA829-7D1E-496B-975D-18EA5DF9A117}">
      <dsp:nvSpPr>
        <dsp:cNvPr id="0" name=""/>
        <dsp:cNvSpPr/>
      </dsp:nvSpPr>
      <dsp:spPr>
        <a:xfrm rot="5398516">
          <a:off x="6048966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214188"/>
            <a:satOff val="-4999"/>
            <a:lumOff val="-2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8D6F0-9867-40C2-A172-83D1D9AD8DEA}">
      <dsp:nvSpPr>
        <dsp:cNvPr id="0" name=""/>
        <dsp:cNvSpPr/>
      </dsp:nvSpPr>
      <dsp:spPr>
        <a:xfrm>
          <a:off x="4374781" y="496123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126451"/>
            <a:satOff val="-6895"/>
            <a:lumOff val="-6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26451"/>
              <a:satOff val="-6895"/>
              <a:lumOff val="-6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określa konieczność wymiany wszystkich nieekologicznych źródeł ciepła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8347" y="4984804"/>
        <a:ext cx="3395304" cy="757475"/>
      </dsp:txXfrm>
    </dsp:sp>
    <dsp:sp modelId="{8B194423-F675-4F66-A49A-C9104DE0DCB3}">
      <dsp:nvSpPr>
        <dsp:cNvPr id="0" name=""/>
        <dsp:cNvSpPr/>
      </dsp:nvSpPr>
      <dsp:spPr>
        <a:xfrm>
          <a:off x="8116437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POP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8140003" y="25371"/>
        <a:ext cx="3395304" cy="757475"/>
      </dsp:txXfrm>
    </dsp:sp>
    <dsp:sp modelId="{079CE2CF-E9FB-4F94-99B2-BFDD0D717EB7}">
      <dsp:nvSpPr>
        <dsp:cNvPr id="0" name=""/>
        <dsp:cNvSpPr/>
      </dsp:nvSpPr>
      <dsp:spPr>
        <a:xfrm rot="5400000">
          <a:off x="9790835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682431"/>
            <a:satOff val="-5554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1FEE5-64A4-49DC-BA23-D625841CB130}">
      <dsp:nvSpPr>
        <dsp:cNvPr id="0" name=""/>
        <dsp:cNvSpPr/>
      </dsp:nvSpPr>
      <dsp:spPr>
        <a:xfrm>
          <a:off x="8116437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584945"/>
            <a:satOff val="-7661"/>
            <a:lumOff val="-7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84945"/>
              <a:satOff val="-7661"/>
              <a:lumOff val="-7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8140003" y="1017257"/>
        <a:ext cx="3395304" cy="757475"/>
      </dsp:txXfrm>
    </dsp:sp>
    <dsp:sp modelId="{BD375B2A-0E96-4AEB-AD64-602AD8EE0FA1}">
      <dsp:nvSpPr>
        <dsp:cNvPr id="0" name=""/>
        <dsp:cNvSpPr/>
      </dsp:nvSpPr>
      <dsp:spPr>
        <a:xfrm rot="5400000">
          <a:off x="9790835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150674"/>
            <a:satOff val="-6110"/>
            <a:lumOff val="-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64992-8672-4133-9B58-5F92FB6096A5}">
      <dsp:nvSpPr>
        <dsp:cNvPr id="0" name=""/>
        <dsp:cNvSpPr/>
      </dsp:nvSpPr>
      <dsp:spPr>
        <a:xfrm>
          <a:off x="8116437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043440"/>
            <a:satOff val="-8428"/>
            <a:lumOff val="-7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43440"/>
              <a:satOff val="-8428"/>
              <a:lumOff val="-7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art. 91 ustawy Prawo ochrony środowiska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8140003" y="2009144"/>
        <a:ext cx="3395304" cy="757475"/>
      </dsp:txXfrm>
    </dsp:sp>
    <dsp:sp modelId="{E1A204D1-80C3-4873-9D3B-9A9A8A317CAF}">
      <dsp:nvSpPr>
        <dsp:cNvPr id="0" name=""/>
        <dsp:cNvSpPr/>
      </dsp:nvSpPr>
      <dsp:spPr>
        <a:xfrm rot="5400000">
          <a:off x="9790835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618917"/>
            <a:satOff val="-6665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39D54-9A22-4960-8C9B-3426D892D6A8}">
      <dsp:nvSpPr>
        <dsp:cNvPr id="0" name=""/>
        <dsp:cNvSpPr/>
      </dsp:nvSpPr>
      <dsp:spPr>
        <a:xfrm>
          <a:off x="8116437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501934"/>
            <a:satOff val="-9194"/>
            <a:lumOff val="-8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501934"/>
              <a:satOff val="-9194"/>
              <a:lumOff val="-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0003" y="3001031"/>
        <a:ext cx="3395304" cy="757475"/>
      </dsp:txXfrm>
    </dsp:sp>
    <dsp:sp modelId="{70BAF8AF-980F-4E50-BDB2-BF918DFB0BAC}">
      <dsp:nvSpPr>
        <dsp:cNvPr id="0" name=""/>
        <dsp:cNvSpPr/>
      </dsp:nvSpPr>
      <dsp:spPr>
        <a:xfrm rot="5400000">
          <a:off x="9790835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087160"/>
            <a:satOff val="-7221"/>
            <a:lumOff val="-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60924-E297-4921-9333-6D2155396896}">
      <dsp:nvSpPr>
        <dsp:cNvPr id="0" name=""/>
        <dsp:cNvSpPr/>
      </dsp:nvSpPr>
      <dsp:spPr>
        <a:xfrm>
          <a:off x="8116437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960429"/>
            <a:satOff val="-9960"/>
            <a:lumOff val="-9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960429"/>
              <a:satOff val="-9960"/>
              <a:lumOff val="-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nakazowy – wprowadza konieczność wymiany źródeł ciepła, nasadzeń zieleni, edukację ekologiczną, czy kontrole źródeł ciepła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0003" y="3992918"/>
        <a:ext cx="3395304" cy="757475"/>
      </dsp:txXfrm>
    </dsp:sp>
    <dsp:sp modelId="{D45AD2B0-B58A-43C7-93EA-EAE2E68B352F}">
      <dsp:nvSpPr>
        <dsp:cNvPr id="0" name=""/>
        <dsp:cNvSpPr/>
      </dsp:nvSpPr>
      <dsp:spPr>
        <a:xfrm rot="5398516">
          <a:off x="9791049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78421-ED5F-4AF4-84BD-CEA1F3617E61}">
      <dsp:nvSpPr>
        <dsp:cNvPr id="0" name=""/>
        <dsp:cNvSpPr/>
      </dsp:nvSpPr>
      <dsp:spPr>
        <a:xfrm>
          <a:off x="8129504" y="4961238"/>
          <a:ext cx="3417158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określa konieczność wymiany liczby kołów niezbędnej do osiągnięcia norm jakości powietrza.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53070" y="4984804"/>
        <a:ext cx="3370026" cy="7574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F11E4-BD59-423A-87A0-DB68DAE82324}">
      <dsp:nvSpPr>
        <dsp:cNvPr id="0" name=""/>
        <dsp:cNvSpPr/>
      </dsp:nvSpPr>
      <dsp:spPr>
        <a:xfrm>
          <a:off x="4836440" y="3409844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Przejrzyste powietrze, widok </a:t>
          </a:r>
          <a:br>
            <a:rPr lang="pl-PL" sz="1600" kern="1200" dirty="0"/>
          </a:br>
          <a:r>
            <a:rPr lang="pl-PL" sz="1600" kern="1200" dirty="0"/>
            <a:t>aż po horyzont</a:t>
          </a:r>
        </a:p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Czystsza gleba, zdrowsze jedzenie</a:t>
          </a:r>
        </a:p>
      </dsp:txBody>
      <dsp:txXfrm>
        <a:off x="5911136" y="3860316"/>
        <a:ext cx="2349957" cy="1169492"/>
      </dsp:txXfrm>
    </dsp:sp>
    <dsp:sp modelId="{2CF33DBD-1664-40A6-8250-545D3D62CE1E}">
      <dsp:nvSpPr>
        <dsp:cNvPr id="0" name=""/>
        <dsp:cNvSpPr/>
      </dsp:nvSpPr>
      <dsp:spPr>
        <a:xfrm>
          <a:off x="664509" y="3409844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Lepsza kondycja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Więcej sił do rozwoju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Mniej stania w kolejkach w przychodni i aptece</a:t>
          </a:r>
        </a:p>
      </dsp:txBody>
      <dsp:txXfrm>
        <a:off x="700894" y="3860316"/>
        <a:ext cx="2349957" cy="1169492"/>
      </dsp:txXfrm>
    </dsp:sp>
    <dsp:sp modelId="{39C81E89-2006-4CE3-A63B-D761EAD2EC6F}">
      <dsp:nvSpPr>
        <dsp:cNvPr id="0" name=""/>
        <dsp:cNvSpPr/>
      </dsp:nvSpPr>
      <dsp:spPr>
        <a:xfrm>
          <a:off x="4836005" y="0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Dodatkowe wakacje </a:t>
          </a:r>
          <a:r>
            <a:rPr lang="pl-PL" sz="1600" kern="1200" dirty="0" err="1"/>
            <a:t>all</a:t>
          </a:r>
          <a:r>
            <a:rPr lang="pl-PL" sz="1600" kern="1200"/>
            <a:t> inclusive </a:t>
          </a:r>
          <a:r>
            <a:rPr lang="pl-PL" sz="1600" kern="1200" dirty="0"/>
            <a:t>w roku</a:t>
          </a:r>
        </a:p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Dwie porządne szafy w zabudowie </a:t>
          </a:r>
          <a:br>
            <a:rPr lang="pl-PL" sz="1600" kern="1200" dirty="0"/>
          </a:br>
          <a:r>
            <a:rPr lang="pl-PL" sz="1600" kern="1200" dirty="0"/>
            <a:t>w roku</a:t>
          </a:r>
        </a:p>
      </dsp:txBody>
      <dsp:txXfrm>
        <a:off x="5910702" y="36385"/>
        <a:ext cx="2349957" cy="1169492"/>
      </dsp:txXfrm>
    </dsp:sp>
    <dsp:sp modelId="{FB3E07E7-9060-4582-B5E0-1204295C341A}">
      <dsp:nvSpPr>
        <dsp:cNvPr id="0" name=""/>
        <dsp:cNvSpPr/>
      </dsp:nvSpPr>
      <dsp:spPr>
        <a:xfrm>
          <a:off x="664074" y="0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Więcej czasu </a:t>
          </a:r>
          <a:br>
            <a:rPr lang="pl-PL" sz="1600" kern="1200" dirty="0"/>
          </a:br>
          <a:r>
            <a:rPr lang="pl-PL" sz="1600" kern="1200" dirty="0"/>
            <a:t>dla rodziny i wnuków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Więcej czasu </a:t>
          </a:r>
          <a:br>
            <a:rPr lang="pl-PL" sz="1600" kern="1200" dirty="0"/>
          </a:br>
          <a:r>
            <a:rPr lang="pl-PL" sz="1600" kern="1200" dirty="0"/>
            <a:t>na podróże i pasje</a:t>
          </a:r>
        </a:p>
      </dsp:txBody>
      <dsp:txXfrm>
        <a:off x="700459" y="36385"/>
        <a:ext cx="2349957" cy="1169492"/>
      </dsp:txXfrm>
    </dsp:sp>
    <dsp:sp modelId="{6290BF4B-B24C-45B0-A72C-696252CF1EBA}">
      <dsp:nvSpPr>
        <dsp:cNvPr id="0" name=""/>
        <dsp:cNvSpPr/>
      </dsp:nvSpPr>
      <dsp:spPr>
        <a:xfrm>
          <a:off x="2187550" y="29503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Wydłużysz życie</a:t>
          </a:r>
        </a:p>
      </dsp:txBody>
      <dsp:txXfrm>
        <a:off x="2843996" y="951483"/>
        <a:ext cx="1584802" cy="1584802"/>
      </dsp:txXfrm>
    </dsp:sp>
    <dsp:sp modelId="{903E1918-3C38-45A2-97B8-1AAA16105FA7}">
      <dsp:nvSpPr>
        <dsp:cNvPr id="0" name=""/>
        <dsp:cNvSpPr/>
      </dsp:nvSpPr>
      <dsp:spPr>
        <a:xfrm rot="5400000">
          <a:off x="4532320" y="29503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Oszczędzisz</a:t>
          </a:r>
        </a:p>
      </dsp:txBody>
      <dsp:txXfrm rot="-5400000">
        <a:off x="4532320" y="951483"/>
        <a:ext cx="1584802" cy="1584802"/>
      </dsp:txXfrm>
    </dsp:sp>
    <dsp:sp modelId="{6DDF7FFE-D00C-452A-8AAB-95D8F9CEC379}">
      <dsp:nvSpPr>
        <dsp:cNvPr id="0" name=""/>
        <dsp:cNvSpPr/>
      </dsp:nvSpPr>
      <dsp:spPr>
        <a:xfrm rot="10800000">
          <a:off x="4532320" y="263980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Poprawisz stan środowiska</a:t>
          </a:r>
        </a:p>
      </dsp:txBody>
      <dsp:txXfrm rot="10800000">
        <a:off x="4532320" y="2639807"/>
        <a:ext cx="1584802" cy="1584802"/>
      </dsp:txXfrm>
    </dsp:sp>
    <dsp:sp modelId="{AF253E8C-2207-4ED0-B8F9-9D5D8533126F}">
      <dsp:nvSpPr>
        <dsp:cNvPr id="0" name=""/>
        <dsp:cNvSpPr/>
      </dsp:nvSpPr>
      <dsp:spPr>
        <a:xfrm rot="16200000">
          <a:off x="2187550" y="263980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Poprawisz swoje zdrowie</a:t>
          </a:r>
        </a:p>
      </dsp:txBody>
      <dsp:txXfrm rot="5400000">
        <a:off x="2843996" y="2639807"/>
        <a:ext cx="1584802" cy="1584802"/>
      </dsp:txXfrm>
    </dsp:sp>
    <dsp:sp modelId="{D30A047E-6637-4688-9E6C-FBBC614E9485}">
      <dsp:nvSpPr>
        <dsp:cNvPr id="0" name=""/>
        <dsp:cNvSpPr/>
      </dsp:nvSpPr>
      <dsp:spPr>
        <a:xfrm>
          <a:off x="4093646" y="2122198"/>
          <a:ext cx="773825" cy="672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A43D4-466F-4047-AD3C-20B2FDBE9EFD}">
      <dsp:nvSpPr>
        <dsp:cNvPr id="0" name=""/>
        <dsp:cNvSpPr/>
      </dsp:nvSpPr>
      <dsp:spPr>
        <a:xfrm rot="10800000">
          <a:off x="4093646" y="2381002"/>
          <a:ext cx="773825" cy="672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9E66B-ED98-462D-854E-3FB7A1B326D8}">
      <dsp:nvSpPr>
        <dsp:cNvPr id="0" name=""/>
        <dsp:cNvSpPr/>
      </dsp:nvSpPr>
      <dsp:spPr>
        <a:xfrm>
          <a:off x="3251287" y="-284969"/>
          <a:ext cx="5689423" cy="5689423"/>
        </a:xfrm>
        <a:prstGeom prst="circularArrow">
          <a:avLst>
            <a:gd name="adj1" fmla="val 5274"/>
            <a:gd name="adj2" fmla="val 312630"/>
            <a:gd name="adj3" fmla="val 13409047"/>
            <a:gd name="adj4" fmla="val 17624952"/>
            <a:gd name="adj5" fmla="val 5477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7799B-6E24-4485-8B18-704505F7A276}">
      <dsp:nvSpPr>
        <dsp:cNvPr id="0" name=""/>
        <dsp:cNvSpPr/>
      </dsp:nvSpPr>
      <dsp:spPr>
        <a:xfrm>
          <a:off x="4540100" y="-72647"/>
          <a:ext cx="3111797" cy="1252226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 krótkim narażeniu działają drażniąco na spojówki oraz śluzówki nosa i gardła</a:t>
          </a:r>
        </a:p>
      </dsp:txBody>
      <dsp:txXfrm>
        <a:off x="4601229" y="-11518"/>
        <a:ext cx="2989539" cy="1129968"/>
      </dsp:txXfrm>
    </dsp:sp>
    <dsp:sp modelId="{E1B7BA35-7AB1-403D-84AF-98812F324068}">
      <dsp:nvSpPr>
        <dsp:cNvPr id="0" name=""/>
        <dsp:cNvSpPr/>
      </dsp:nvSpPr>
      <dsp:spPr>
        <a:xfrm>
          <a:off x="8054772" y="1245692"/>
          <a:ext cx="3338356" cy="1252226"/>
        </a:xfrm>
        <a:prstGeom prst="roundRect">
          <a:avLst/>
        </a:prstGeom>
        <a:solidFill>
          <a:schemeClr val="accent4">
            <a:shade val="50000"/>
            <a:hueOff val="-81916"/>
            <a:satOff val="1843"/>
            <a:lumOff val="13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podrażniają układ oddechowy, wywołują duszności, kłucie w klatce piersiowej, skrócenie oddechu i zwiększenie podatności na infekcje dróg oddechowych</a:t>
          </a:r>
        </a:p>
      </dsp:txBody>
      <dsp:txXfrm>
        <a:off x="8115901" y="1306821"/>
        <a:ext cx="3216098" cy="1129968"/>
      </dsp:txXfrm>
    </dsp:sp>
    <dsp:sp modelId="{DE99926A-384B-4FAD-8CDE-F6C0E37D3AE6}">
      <dsp:nvSpPr>
        <dsp:cNvPr id="0" name=""/>
        <dsp:cNvSpPr/>
      </dsp:nvSpPr>
      <dsp:spPr>
        <a:xfrm>
          <a:off x="7953236" y="3133865"/>
          <a:ext cx="3338356" cy="1522217"/>
        </a:xfrm>
        <a:prstGeom prst="roundRect">
          <a:avLst/>
        </a:prstGeom>
        <a:solidFill>
          <a:schemeClr val="accent4">
            <a:shade val="50000"/>
            <a:hueOff val="-163832"/>
            <a:satOff val="3687"/>
            <a:lumOff val="26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skutki długotrwałej ekspozycji na nadmierne stężenie to astma oskrzelowa, przewlekła obturacyjna choroba płuc, choroby układu sercowo-naczyniowego, nowotwory, </a:t>
          </a:r>
          <a:b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szczególności płuc i piersi</a:t>
          </a:r>
        </a:p>
      </dsp:txBody>
      <dsp:txXfrm>
        <a:off x="8027545" y="3208174"/>
        <a:ext cx="3189738" cy="1373599"/>
      </dsp:txXfrm>
    </dsp:sp>
    <dsp:sp modelId="{62333EB9-236B-4EFB-9DF5-1E6BFA142C98}">
      <dsp:nvSpPr>
        <dsp:cNvPr id="0" name=""/>
        <dsp:cNvSpPr/>
      </dsp:nvSpPr>
      <dsp:spPr>
        <a:xfrm>
          <a:off x="4540100" y="4543517"/>
          <a:ext cx="3111797" cy="1252226"/>
        </a:xfrm>
        <a:prstGeom prst="roundRect">
          <a:avLst/>
        </a:prstGeom>
        <a:solidFill>
          <a:schemeClr val="accent4">
            <a:shade val="50000"/>
            <a:hueOff val="-245748"/>
            <a:satOff val="5530"/>
            <a:lumOff val="39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Polsce liczba zgonów przypisywanych długotrwałej ekspozycji wynosi </a:t>
          </a:r>
          <a:b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1,6 tys. rocznie</a:t>
          </a:r>
        </a:p>
      </dsp:txBody>
      <dsp:txXfrm>
        <a:off x="4601229" y="4604646"/>
        <a:ext cx="2989539" cy="1129968"/>
      </dsp:txXfrm>
    </dsp:sp>
    <dsp:sp modelId="{872324EF-C595-4D77-81D5-6247CF7BC894}">
      <dsp:nvSpPr>
        <dsp:cNvPr id="0" name=""/>
        <dsp:cNvSpPr/>
      </dsp:nvSpPr>
      <dsp:spPr>
        <a:xfrm>
          <a:off x="766906" y="3061885"/>
          <a:ext cx="3338356" cy="1252226"/>
        </a:xfrm>
        <a:prstGeom prst="roundRect">
          <a:avLst/>
        </a:prstGeom>
        <a:solidFill>
          <a:schemeClr val="accent4">
            <a:shade val="50000"/>
            <a:hueOff val="-163832"/>
            <a:satOff val="3687"/>
            <a:lumOff val="26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są prekursorami powstających w glebie związków rakotwórczych i mutagennych, które mogą przenikać do żywności</a:t>
          </a:r>
        </a:p>
      </dsp:txBody>
      <dsp:txXfrm>
        <a:off x="828035" y="3123014"/>
        <a:ext cx="3216098" cy="1129968"/>
      </dsp:txXfrm>
    </dsp:sp>
    <dsp:sp modelId="{EE6F87C9-1FBD-4FF2-AD0C-8A37A42FEEBB}">
      <dsp:nvSpPr>
        <dsp:cNvPr id="0" name=""/>
        <dsp:cNvSpPr/>
      </dsp:nvSpPr>
      <dsp:spPr>
        <a:xfrm>
          <a:off x="759479" y="1243571"/>
          <a:ext cx="3338356" cy="1252226"/>
        </a:xfrm>
        <a:prstGeom prst="roundRect">
          <a:avLst/>
        </a:prstGeom>
        <a:solidFill>
          <a:schemeClr val="accent4">
            <a:shade val="50000"/>
            <a:hueOff val="-81916"/>
            <a:satOff val="1843"/>
            <a:lumOff val="13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biorą udział w tworzeniu kwaśnych deszczy i ich niszczącym działaniu</a:t>
          </a:r>
        </a:p>
      </dsp:txBody>
      <dsp:txXfrm>
        <a:off x="820608" y="1304700"/>
        <a:ext cx="3216098" cy="1129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7F10-66EA-4A69-BF60-97154B577594}">
      <dsp:nvSpPr>
        <dsp:cNvPr id="0" name=""/>
        <dsp:cNvSpPr/>
      </dsp:nvSpPr>
      <dsp:spPr>
        <a:xfrm>
          <a:off x="911" y="1188"/>
          <a:ext cx="5635899" cy="1054110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Województwo mazowieckie: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444 obszary przekroczeń</a:t>
          </a:r>
        </a:p>
      </dsp:txBody>
      <dsp:txXfrm>
        <a:off x="31785" y="32062"/>
        <a:ext cx="5574151" cy="992362"/>
      </dsp:txXfrm>
    </dsp:sp>
    <dsp:sp modelId="{B4519C0B-AB96-4119-A9A6-80FF62D63266}">
      <dsp:nvSpPr>
        <dsp:cNvPr id="0" name=""/>
        <dsp:cNvSpPr/>
      </dsp:nvSpPr>
      <dsp:spPr>
        <a:xfrm>
          <a:off x="911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mazowiecka</a:t>
          </a:r>
        </a:p>
      </dsp:txBody>
      <dsp:txXfrm>
        <a:off x="31785" y="1185141"/>
        <a:ext cx="1263722" cy="992362"/>
      </dsp:txXfrm>
    </dsp:sp>
    <dsp:sp modelId="{C3052CCE-411A-4BB7-9C45-CC7E20456A19}">
      <dsp:nvSpPr>
        <dsp:cNvPr id="0" name=""/>
        <dsp:cNvSpPr/>
      </dsp:nvSpPr>
      <dsp:spPr>
        <a:xfrm>
          <a:off x="911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425</a:t>
          </a:r>
        </a:p>
      </dsp:txBody>
      <dsp:txXfrm>
        <a:off x="31785" y="2338220"/>
        <a:ext cx="1263722" cy="992362"/>
      </dsp:txXfrm>
    </dsp:sp>
    <dsp:sp modelId="{BDB80337-0D86-4863-9C19-9766F82F91FF}">
      <dsp:nvSpPr>
        <dsp:cNvPr id="0" name=""/>
        <dsp:cNvSpPr/>
      </dsp:nvSpPr>
      <dsp:spPr>
        <a:xfrm>
          <a:off x="143772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aglomeracja warszawska</a:t>
          </a:r>
        </a:p>
      </dsp:txBody>
      <dsp:txXfrm>
        <a:off x="1468594" y="1185141"/>
        <a:ext cx="1263722" cy="992362"/>
      </dsp:txXfrm>
    </dsp:sp>
    <dsp:sp modelId="{1697D43F-36F1-4235-8DD0-55739DBF1B29}">
      <dsp:nvSpPr>
        <dsp:cNvPr id="0" name=""/>
        <dsp:cNvSpPr/>
      </dsp:nvSpPr>
      <dsp:spPr>
        <a:xfrm>
          <a:off x="143772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9</a:t>
          </a:r>
        </a:p>
      </dsp:txBody>
      <dsp:txXfrm>
        <a:off x="1468594" y="2338220"/>
        <a:ext cx="1263722" cy="992362"/>
      </dsp:txXfrm>
    </dsp:sp>
    <dsp:sp modelId="{03366D24-6F79-4CDD-AFCD-0624C074FFD5}">
      <dsp:nvSpPr>
        <dsp:cNvPr id="0" name=""/>
        <dsp:cNvSpPr/>
      </dsp:nvSpPr>
      <dsp:spPr>
        <a:xfrm>
          <a:off x="287453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</a:rPr>
            <a:t>Strefa miasto Płock</a:t>
          </a:r>
        </a:p>
      </dsp:txBody>
      <dsp:txXfrm>
        <a:off x="2905404" y="1185141"/>
        <a:ext cx="1263722" cy="992362"/>
      </dsp:txXfrm>
    </dsp:sp>
    <dsp:sp modelId="{BD44AAAD-B417-4C34-A3ED-7442FF532623}">
      <dsp:nvSpPr>
        <dsp:cNvPr id="0" name=""/>
        <dsp:cNvSpPr/>
      </dsp:nvSpPr>
      <dsp:spPr>
        <a:xfrm>
          <a:off x="287453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2905404" y="2338220"/>
        <a:ext cx="1263722" cy="992362"/>
      </dsp:txXfrm>
    </dsp:sp>
    <dsp:sp modelId="{2174DD6F-6D8D-469E-81C1-91A593DB1AA2}">
      <dsp:nvSpPr>
        <dsp:cNvPr id="0" name=""/>
        <dsp:cNvSpPr/>
      </dsp:nvSpPr>
      <dsp:spPr>
        <a:xfrm>
          <a:off x="431134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miasto Radom</a:t>
          </a:r>
        </a:p>
      </dsp:txBody>
      <dsp:txXfrm>
        <a:off x="4342214" y="1185141"/>
        <a:ext cx="1263722" cy="992362"/>
      </dsp:txXfrm>
    </dsp:sp>
    <dsp:sp modelId="{72FE1A4E-74A2-471F-9825-2F7FFB0BDFBC}">
      <dsp:nvSpPr>
        <dsp:cNvPr id="0" name=""/>
        <dsp:cNvSpPr/>
      </dsp:nvSpPr>
      <dsp:spPr>
        <a:xfrm>
          <a:off x="431134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4342214" y="2338220"/>
        <a:ext cx="1263722" cy="992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7F10-66EA-4A69-BF60-97154B577594}">
      <dsp:nvSpPr>
        <dsp:cNvPr id="0" name=""/>
        <dsp:cNvSpPr/>
      </dsp:nvSpPr>
      <dsp:spPr>
        <a:xfrm>
          <a:off x="911" y="1188"/>
          <a:ext cx="5635899" cy="1054110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Województwo mazowieckie: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444 obszary przekroczeń</a:t>
          </a:r>
        </a:p>
      </dsp:txBody>
      <dsp:txXfrm>
        <a:off x="31785" y="32062"/>
        <a:ext cx="5574151" cy="992362"/>
      </dsp:txXfrm>
    </dsp:sp>
    <dsp:sp modelId="{B4519C0B-AB96-4119-A9A6-80FF62D63266}">
      <dsp:nvSpPr>
        <dsp:cNvPr id="0" name=""/>
        <dsp:cNvSpPr/>
      </dsp:nvSpPr>
      <dsp:spPr>
        <a:xfrm>
          <a:off x="911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mazowiecka</a:t>
          </a:r>
        </a:p>
      </dsp:txBody>
      <dsp:txXfrm>
        <a:off x="31785" y="1185141"/>
        <a:ext cx="1263722" cy="992362"/>
      </dsp:txXfrm>
    </dsp:sp>
    <dsp:sp modelId="{C3052CCE-411A-4BB7-9C45-CC7E20456A19}">
      <dsp:nvSpPr>
        <dsp:cNvPr id="0" name=""/>
        <dsp:cNvSpPr/>
      </dsp:nvSpPr>
      <dsp:spPr>
        <a:xfrm>
          <a:off x="911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425</a:t>
          </a:r>
        </a:p>
      </dsp:txBody>
      <dsp:txXfrm>
        <a:off x="31785" y="2338220"/>
        <a:ext cx="1263722" cy="992362"/>
      </dsp:txXfrm>
    </dsp:sp>
    <dsp:sp modelId="{BDB80337-0D86-4863-9C19-9766F82F91FF}">
      <dsp:nvSpPr>
        <dsp:cNvPr id="0" name=""/>
        <dsp:cNvSpPr/>
      </dsp:nvSpPr>
      <dsp:spPr>
        <a:xfrm>
          <a:off x="143772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aglomeracja warszawska</a:t>
          </a:r>
        </a:p>
      </dsp:txBody>
      <dsp:txXfrm>
        <a:off x="1468594" y="1185141"/>
        <a:ext cx="1263722" cy="992362"/>
      </dsp:txXfrm>
    </dsp:sp>
    <dsp:sp modelId="{1697D43F-36F1-4235-8DD0-55739DBF1B29}">
      <dsp:nvSpPr>
        <dsp:cNvPr id="0" name=""/>
        <dsp:cNvSpPr/>
      </dsp:nvSpPr>
      <dsp:spPr>
        <a:xfrm>
          <a:off x="143772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9</a:t>
          </a:r>
        </a:p>
      </dsp:txBody>
      <dsp:txXfrm>
        <a:off x="1468594" y="2338220"/>
        <a:ext cx="1263722" cy="992362"/>
      </dsp:txXfrm>
    </dsp:sp>
    <dsp:sp modelId="{03366D24-6F79-4CDD-AFCD-0624C074FFD5}">
      <dsp:nvSpPr>
        <dsp:cNvPr id="0" name=""/>
        <dsp:cNvSpPr/>
      </dsp:nvSpPr>
      <dsp:spPr>
        <a:xfrm>
          <a:off x="287453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</a:rPr>
            <a:t>Strefa miasto Płock</a:t>
          </a:r>
        </a:p>
      </dsp:txBody>
      <dsp:txXfrm>
        <a:off x="2905404" y="1185141"/>
        <a:ext cx="1263722" cy="992362"/>
      </dsp:txXfrm>
    </dsp:sp>
    <dsp:sp modelId="{BD44AAAD-B417-4C34-A3ED-7442FF532623}">
      <dsp:nvSpPr>
        <dsp:cNvPr id="0" name=""/>
        <dsp:cNvSpPr/>
      </dsp:nvSpPr>
      <dsp:spPr>
        <a:xfrm>
          <a:off x="287453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2905404" y="2338220"/>
        <a:ext cx="1263722" cy="992362"/>
      </dsp:txXfrm>
    </dsp:sp>
    <dsp:sp modelId="{2174DD6F-6D8D-469E-81C1-91A593DB1AA2}">
      <dsp:nvSpPr>
        <dsp:cNvPr id="0" name=""/>
        <dsp:cNvSpPr/>
      </dsp:nvSpPr>
      <dsp:spPr>
        <a:xfrm>
          <a:off x="431134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miasto Radom</a:t>
          </a:r>
        </a:p>
      </dsp:txBody>
      <dsp:txXfrm>
        <a:off x="4342214" y="1185141"/>
        <a:ext cx="1263722" cy="992362"/>
      </dsp:txXfrm>
    </dsp:sp>
    <dsp:sp modelId="{72FE1A4E-74A2-471F-9825-2F7FFB0BDFBC}">
      <dsp:nvSpPr>
        <dsp:cNvPr id="0" name=""/>
        <dsp:cNvSpPr/>
      </dsp:nvSpPr>
      <dsp:spPr>
        <a:xfrm>
          <a:off x="431134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4342214" y="2338220"/>
        <a:ext cx="1263722" cy="992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DFC9F-3339-49C6-8249-6FA755B2CF94}">
      <dsp:nvSpPr>
        <dsp:cNvPr id="0" name=""/>
        <dsp:cNvSpPr/>
      </dsp:nvSpPr>
      <dsp:spPr>
        <a:xfrm>
          <a:off x="0" y="58268"/>
          <a:ext cx="5844476" cy="1433753"/>
        </a:xfrm>
        <a:prstGeom prst="rightArrow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3686B-E89B-40E0-99AA-BA0277F96B77}">
      <dsp:nvSpPr>
        <dsp:cNvPr id="0" name=""/>
        <dsp:cNvSpPr/>
      </dsp:nvSpPr>
      <dsp:spPr>
        <a:xfrm>
          <a:off x="4597925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Redukcja emisji</a:t>
          </a:r>
        </a:p>
      </dsp:txBody>
      <dsp:txXfrm>
        <a:off x="4597925" y="416707"/>
        <a:ext cx="858978" cy="716876"/>
      </dsp:txXfrm>
    </dsp:sp>
    <dsp:sp modelId="{87532D7C-53E0-4005-914D-6080F3BFE819}">
      <dsp:nvSpPr>
        <dsp:cNvPr id="0" name=""/>
        <dsp:cNvSpPr/>
      </dsp:nvSpPr>
      <dsp:spPr>
        <a:xfrm>
          <a:off x="3567151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27%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NO2</a:t>
          </a:r>
        </a:p>
      </dsp:txBody>
      <dsp:txXfrm>
        <a:off x="3567151" y="416707"/>
        <a:ext cx="858978" cy="716876"/>
      </dsp:txXfrm>
    </dsp:sp>
    <dsp:sp modelId="{7FAB6072-C205-4250-A001-71BF1E5BC3CF}">
      <dsp:nvSpPr>
        <dsp:cNvPr id="0" name=""/>
        <dsp:cNvSpPr/>
      </dsp:nvSpPr>
      <dsp:spPr>
        <a:xfrm>
          <a:off x="2536377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69%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B(a)P</a:t>
          </a:r>
        </a:p>
      </dsp:txBody>
      <dsp:txXfrm>
        <a:off x="2536377" y="416707"/>
        <a:ext cx="858978" cy="716876"/>
      </dsp:txXfrm>
    </dsp:sp>
    <dsp:sp modelId="{6D82CA58-F251-494A-AAFC-13AFA5C7D2C1}">
      <dsp:nvSpPr>
        <dsp:cNvPr id="0" name=""/>
        <dsp:cNvSpPr/>
      </dsp:nvSpPr>
      <dsp:spPr>
        <a:xfrm>
          <a:off x="1505603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57%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PM2,5 </a:t>
          </a:r>
        </a:p>
      </dsp:txBody>
      <dsp:txXfrm>
        <a:off x="1505603" y="416707"/>
        <a:ext cx="858978" cy="716876"/>
      </dsp:txXfrm>
    </dsp:sp>
    <dsp:sp modelId="{CEF6B4A1-79F3-4CB4-801C-B2AC7C85117A}">
      <dsp:nvSpPr>
        <dsp:cNvPr id="0" name=""/>
        <dsp:cNvSpPr/>
      </dsp:nvSpPr>
      <dsp:spPr>
        <a:xfrm>
          <a:off x="474829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44%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PM10 </a:t>
          </a:r>
        </a:p>
      </dsp:txBody>
      <dsp:txXfrm>
        <a:off x="474829" y="416707"/>
        <a:ext cx="858978" cy="716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0E474-D136-466D-9F95-555D19D4AB97}">
      <dsp:nvSpPr>
        <dsp:cNvPr id="0" name=""/>
        <dsp:cNvSpPr/>
      </dsp:nvSpPr>
      <dsp:spPr>
        <a:xfrm>
          <a:off x="0" y="5162378"/>
          <a:ext cx="12191999" cy="169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Dużo nowych obowiązków?</a:t>
          </a:r>
        </a:p>
      </dsp:txBody>
      <dsp:txXfrm>
        <a:off x="0" y="5162378"/>
        <a:ext cx="12191999" cy="914980"/>
      </dsp:txXfrm>
    </dsp:sp>
    <dsp:sp modelId="{5A6CDE28-CC51-45ED-AFFE-1FBEB518557C}">
      <dsp:nvSpPr>
        <dsp:cNvPr id="0" name=""/>
        <dsp:cNvSpPr/>
      </dsp:nvSpPr>
      <dsp:spPr>
        <a:xfrm>
          <a:off x="0" y="6043470"/>
          <a:ext cx="6095999" cy="7794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Obowiązki to </a:t>
          </a:r>
          <a:r>
            <a:rPr lang="pl-PL" sz="1600" b="1" kern="1200" dirty="0">
              <a:solidFill>
                <a:schemeClr val="tx1"/>
              </a:solidFill>
            </a:rPr>
            <a:t>kontynuacja </a:t>
          </a:r>
          <a:r>
            <a:rPr lang="pl-PL" sz="1600" kern="1200" dirty="0">
              <a:solidFill>
                <a:schemeClr val="tx1"/>
              </a:solidFill>
            </a:rPr>
            <a:t>działań z poprzednich programów</a:t>
          </a:r>
        </a:p>
      </dsp:txBody>
      <dsp:txXfrm>
        <a:off x="0" y="6043470"/>
        <a:ext cx="6095999" cy="779427"/>
      </dsp:txXfrm>
    </dsp:sp>
    <dsp:sp modelId="{841F5F06-B101-47D9-A991-D45D94811407}">
      <dsp:nvSpPr>
        <dsp:cNvPr id="0" name=""/>
        <dsp:cNvSpPr/>
      </dsp:nvSpPr>
      <dsp:spPr>
        <a:xfrm>
          <a:off x="6095999" y="6043470"/>
          <a:ext cx="6095999" cy="7794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Różnica?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doszczegółowienie i systematyczny monitoring ich realizacji</a:t>
          </a:r>
        </a:p>
      </dsp:txBody>
      <dsp:txXfrm>
        <a:off x="6095999" y="6043470"/>
        <a:ext cx="6095999" cy="779427"/>
      </dsp:txXfrm>
    </dsp:sp>
    <dsp:sp modelId="{01B1BC5A-6F38-4C11-84CF-B4CDEF3A14C3}">
      <dsp:nvSpPr>
        <dsp:cNvPr id="0" name=""/>
        <dsp:cNvSpPr/>
      </dsp:nvSpPr>
      <dsp:spPr>
        <a:xfrm rot="10800000">
          <a:off x="0" y="2581795"/>
          <a:ext cx="12191999" cy="26059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Działania naprawcze</a:t>
          </a:r>
        </a:p>
      </dsp:txBody>
      <dsp:txXfrm rot="-10800000">
        <a:off x="0" y="2581795"/>
        <a:ext cx="12191999" cy="914705"/>
      </dsp:txXfrm>
    </dsp:sp>
    <dsp:sp modelId="{EA3DB9C5-8502-4BCA-85B9-899B621F4220}">
      <dsp:nvSpPr>
        <dsp:cNvPr id="0" name=""/>
        <dsp:cNvSpPr/>
      </dsp:nvSpPr>
      <dsp:spPr>
        <a:xfrm>
          <a:off x="5953" y="3496501"/>
          <a:ext cx="4060030" cy="7791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dla wszystkich gmin w województwie</a:t>
          </a:r>
        </a:p>
      </dsp:txBody>
      <dsp:txXfrm>
        <a:off x="5953" y="3496501"/>
        <a:ext cx="4060030" cy="779193"/>
      </dsp:txXfrm>
    </dsp:sp>
    <dsp:sp modelId="{EA6D4044-26AC-40C1-8B9F-ED5FED866870}">
      <dsp:nvSpPr>
        <dsp:cNvPr id="0" name=""/>
        <dsp:cNvSpPr/>
      </dsp:nvSpPr>
      <dsp:spPr>
        <a:xfrm>
          <a:off x="4065984" y="3496501"/>
          <a:ext cx="4060030" cy="7791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niezależnie od wystąpienia na terenie gminy obszaru przekroczenia</a:t>
          </a:r>
        </a:p>
      </dsp:txBody>
      <dsp:txXfrm>
        <a:off x="4065984" y="3496501"/>
        <a:ext cx="4060030" cy="779193"/>
      </dsp:txXfrm>
    </dsp:sp>
    <dsp:sp modelId="{6A94B000-DE56-489C-91A0-C0234C65BE42}">
      <dsp:nvSpPr>
        <dsp:cNvPr id="0" name=""/>
        <dsp:cNvSpPr/>
      </dsp:nvSpPr>
      <dsp:spPr>
        <a:xfrm>
          <a:off x="8126014" y="3496501"/>
          <a:ext cx="4060030" cy="77919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niezależnie od wyników pomiarów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na lokalnych stacjach pomiarowych</a:t>
          </a:r>
        </a:p>
      </dsp:txBody>
      <dsp:txXfrm>
        <a:off x="8126014" y="3496501"/>
        <a:ext cx="4060030" cy="779193"/>
      </dsp:txXfrm>
    </dsp:sp>
    <dsp:sp modelId="{FED2776C-0F50-4C3C-A679-3F648961D41D}">
      <dsp:nvSpPr>
        <dsp:cNvPr id="0" name=""/>
        <dsp:cNvSpPr/>
      </dsp:nvSpPr>
      <dsp:spPr>
        <a:xfrm rot="10800000">
          <a:off x="0" y="1212"/>
          <a:ext cx="12191999" cy="26059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Jeden program ochrony powietrza dla:</a:t>
          </a:r>
        </a:p>
      </dsp:txBody>
      <dsp:txXfrm rot="-10800000">
        <a:off x="0" y="1212"/>
        <a:ext cx="12191999" cy="914705"/>
      </dsp:txXfrm>
    </dsp:sp>
    <dsp:sp modelId="{054DB4F8-DB32-400D-ADB9-57766A47E2F3}">
      <dsp:nvSpPr>
        <dsp:cNvPr id="0" name=""/>
        <dsp:cNvSpPr/>
      </dsp:nvSpPr>
      <dsp:spPr>
        <a:xfrm>
          <a:off x="5953" y="881621"/>
          <a:ext cx="4060030" cy="8477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wszystkich stref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(aglomeracji warszawskiej, Miasta Płock,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Miasta Radom, strefy mazowieckiej)</a:t>
          </a:r>
        </a:p>
      </dsp:txBody>
      <dsp:txXfrm>
        <a:off x="5953" y="881621"/>
        <a:ext cx="4060030" cy="847786"/>
      </dsp:txXfrm>
    </dsp:sp>
    <dsp:sp modelId="{EA37EA6B-FA05-4DE6-8895-41D383234648}">
      <dsp:nvSpPr>
        <dsp:cNvPr id="0" name=""/>
        <dsp:cNvSpPr/>
      </dsp:nvSpPr>
      <dsp:spPr>
        <a:xfrm>
          <a:off x="4065984" y="881621"/>
          <a:ext cx="4060030" cy="8477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wszystkich gmin w województwie</a:t>
          </a:r>
        </a:p>
      </dsp:txBody>
      <dsp:txXfrm>
        <a:off x="4065984" y="881621"/>
        <a:ext cx="4060030" cy="847786"/>
      </dsp:txXfrm>
    </dsp:sp>
    <dsp:sp modelId="{106F8C49-02E9-4F52-9055-CFE92CEE025D}">
      <dsp:nvSpPr>
        <dsp:cNvPr id="0" name=""/>
        <dsp:cNvSpPr/>
      </dsp:nvSpPr>
      <dsp:spPr>
        <a:xfrm>
          <a:off x="8126014" y="881621"/>
          <a:ext cx="4060030" cy="8477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substancji: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 err="1">
              <a:solidFill>
                <a:schemeClr val="tx1"/>
              </a:solidFill>
            </a:rPr>
            <a:t>NOx</a:t>
          </a:r>
          <a:r>
            <a:rPr lang="pl-PL" sz="1600" kern="1200" dirty="0">
              <a:solidFill>
                <a:schemeClr val="tx1"/>
              </a:solidFill>
            </a:rPr>
            <a:t>, PM2,5, PM10, B(a)P</a:t>
          </a:r>
        </a:p>
      </dsp:txBody>
      <dsp:txXfrm>
        <a:off x="8126014" y="881621"/>
        <a:ext cx="4060030" cy="8477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Edukacja ekologiczna</a:t>
          </a:r>
        </a:p>
      </dsp:txBody>
      <dsp:txXfrm>
        <a:off x="59606" y="59606"/>
        <a:ext cx="2115988" cy="1101829"/>
      </dsp:txXfrm>
    </dsp:sp>
    <dsp:sp modelId="{D25B12FF-4CF9-47A1-A855-40103F9D24BF}">
      <dsp:nvSpPr>
        <dsp:cNvPr id="0" name=""/>
        <dsp:cNvSpPr/>
      </dsp:nvSpPr>
      <dsp:spPr>
        <a:xfrm>
          <a:off x="0" y="1542088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Kontrola przestrzegania przepisów</a:t>
          </a:r>
        </a:p>
      </dsp:txBody>
      <dsp:txXfrm>
        <a:off x="59606" y="1601694"/>
        <a:ext cx="2115988" cy="11018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5894"/>
          <a:ext cx="3413103" cy="1795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3600" kern="1200" dirty="0"/>
            <a:t>Ograniczenie niskiej emisji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000" kern="1200" dirty="0"/>
            <a:t>(inwentaryzacja</a:t>
          </a:r>
          <a:br>
            <a:rPr lang="pl-PL" sz="2000" kern="1200" dirty="0"/>
          </a:br>
          <a:r>
            <a:rPr lang="pl-PL" sz="2000" kern="1200" dirty="0"/>
            <a:t>+wymiana kotłów)</a:t>
          </a:r>
        </a:p>
      </dsp:txBody>
      <dsp:txXfrm>
        <a:off x="87627" y="573521"/>
        <a:ext cx="3237849" cy="1619789"/>
      </dsp:txXfrm>
    </dsp:sp>
    <dsp:sp modelId="{DACDB6BD-5A23-423E-86F1-48588AF9F47A}">
      <dsp:nvSpPr>
        <dsp:cNvPr id="0" name=""/>
        <dsp:cNvSpPr/>
      </dsp:nvSpPr>
      <dsp:spPr>
        <a:xfrm>
          <a:off x="0" y="2292455"/>
          <a:ext cx="3413103" cy="10036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Czyszczenie ulic</a:t>
          </a:r>
          <a:r>
            <a:rPr lang="pl-PL" sz="2400" kern="1200" dirty="0">
              <a:latin typeface="Arial" panose="020B0604020202020204"/>
            </a:rPr>
            <a:t> </a:t>
          </a:r>
          <a:br>
            <a:rPr lang="pl-PL" sz="2400" kern="1200" dirty="0">
              <a:latin typeface="Arial" panose="020B0604020202020204"/>
            </a:rPr>
          </a:br>
          <a:r>
            <a:rPr lang="pl-PL" sz="2400" kern="1200" dirty="0"/>
            <a:t>i zakaz</a:t>
          </a:r>
          <a:r>
            <a:rPr lang="pl-PL" sz="2400" kern="1200" dirty="0">
              <a:latin typeface="Arial" panose="020B0604020202020204"/>
            </a:rPr>
            <a:t> </a:t>
          </a:r>
          <a:r>
            <a:rPr lang="pl-PL" sz="2400" kern="1200" dirty="0"/>
            <a:t> używania dmuchaw</a:t>
          </a:r>
          <a:endParaRPr lang="pl-PL" sz="2400" kern="1200" dirty="0">
            <a:latin typeface="Arial" panose="020B0604020202020204"/>
          </a:endParaRPr>
        </a:p>
      </dsp:txBody>
      <dsp:txXfrm>
        <a:off x="48992" y="2341447"/>
        <a:ext cx="3315119" cy="90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927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7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56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67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6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448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528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2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018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4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93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18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Strefa mazowiecka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55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nowego?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16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36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5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2998631" cy="365125"/>
          </a:xfrm>
        </p:spPr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68702"/>
            <a:ext cx="12192000" cy="389298"/>
          </a:xfrm>
          <a:prstGeom prst="rect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2A564C-42C0-47D0-832D-FCB5900DC7F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3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6.png"/><Relationship Id="rId10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7329" y="1433667"/>
            <a:ext cx="10277341" cy="1710989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0094DA"/>
                </a:solidFill>
                <a:latin typeface="Arial"/>
                <a:cs typeface="Arial"/>
              </a:rPr>
              <a:t>Ochrona </a:t>
            </a:r>
            <a:r>
              <a:rPr lang="pl-PL" sz="4800" dirty="0">
                <a:latin typeface="Arial"/>
                <a:cs typeface="Arial"/>
              </a:rPr>
              <a:t>powietrza</a:t>
            </a:r>
            <a:endParaRPr lang="pl-PL" sz="4800" dirty="0">
              <a:solidFill>
                <a:srgbClr val="0094DA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9149" y="3429000"/>
            <a:ext cx="10277341" cy="1841678"/>
          </a:xfrm>
        </p:spPr>
        <p:txBody>
          <a:bodyPr>
            <a:normAutofit/>
          </a:bodyPr>
          <a:lstStyle/>
          <a:p>
            <a:r>
              <a:rPr lang="pl-PL" sz="3500" dirty="0"/>
              <a:t>w województwie mazowieckim</a:t>
            </a:r>
          </a:p>
          <a:p>
            <a:pPr algn="l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78935" y="5555022"/>
            <a:ext cx="761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Wydział Emisji i Ochrony Powietrza</a:t>
            </a:r>
          </a:p>
          <a:p>
            <a:r>
              <a:rPr lang="pl-PL" sz="1600" dirty="0"/>
              <a:t>Departament Gospodarki Odpadami, Emisji i Pozwoleń Zintegrowanych </a:t>
            </a:r>
            <a:br>
              <a:rPr lang="pl-PL" sz="1600" dirty="0"/>
            </a:br>
            <a:r>
              <a:rPr lang="pl-PL" sz="1600" dirty="0"/>
              <a:t>Urzędu Marszałkowskiego Województwa Mazowieckiego w Warszawie </a:t>
            </a:r>
          </a:p>
        </p:txBody>
      </p:sp>
    </p:spTree>
    <p:extLst>
      <p:ext uri="{BB962C8B-B14F-4D97-AF65-F5344CB8AC3E}">
        <p14:creationId xmlns:p14="http://schemas.microsoft.com/office/powerpoint/2010/main" val="158759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10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584D0D4-3D3E-4CEC-8A4C-D4D267CDF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41816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99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822688" y="1944977"/>
            <a:ext cx="3971896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31957" y="1944977"/>
            <a:ext cx="7134621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5602717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Działania naprawcze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03761" y="1963899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816864" y="2733995"/>
            <a:ext cx="3200400" cy="2763130"/>
            <a:chOff x="3688213" y="3041422"/>
            <a:chExt cx="3200400" cy="2763130"/>
          </a:xfrm>
        </p:grpSpPr>
        <p:sp>
          <p:nvSpPr>
            <p:cNvPr id="551" name="Znak plus 550">
              <a:extLst>
                <a:ext uri="{FF2B5EF4-FFF2-40B4-BE49-F238E27FC236}">
                  <a16:creationId xmlns:a16="http://schemas.microsoft.com/office/drawing/2014/main" id="{9BCDAD27-8779-45D2-9D85-005DEE52390C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52" name="Diagram 551">
              <a:extLst>
                <a:ext uri="{FF2B5EF4-FFF2-40B4-BE49-F238E27FC236}">
                  <a16:creationId xmlns:a16="http://schemas.microsoft.com/office/drawing/2014/main" id="{39C23434-415A-4CD5-AF60-3F591818D25A}"/>
                </a:ext>
              </a:extLst>
            </p:cNvPr>
            <p:cNvGraphicFramePr/>
            <p:nvPr/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58" name="Symbol zastępczy zawartości 5">
            <a:extLst>
              <a:ext uri="{FF2B5EF4-FFF2-40B4-BE49-F238E27FC236}">
                <a16:creationId xmlns:a16="http://schemas.microsoft.com/office/drawing/2014/main" id="{8763148F-54C4-4BD6-A044-5B694B922C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761" y="2229711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5" name="Prostokąt: zaokrąglone rogi 664">
            <a:extLst>
              <a:ext uri="{FF2B5EF4-FFF2-40B4-BE49-F238E27FC236}">
                <a16:creationId xmlns:a16="http://schemas.microsoft.com/office/drawing/2014/main" id="{DE7C9B30-5FAE-4FB6-B96E-EFE094949053}"/>
              </a:ext>
            </a:extLst>
          </p:cNvPr>
          <p:cNvSpPr/>
          <p:nvPr/>
        </p:nvSpPr>
        <p:spPr>
          <a:xfrm>
            <a:off x="7982464" y="4537770"/>
            <a:ext cx="3652344" cy="1124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cs typeface="Arial"/>
              </a:rPr>
              <a:t>Zwiększenie powierzchni zieleni</a:t>
            </a:r>
            <a:endParaRPr lang="pl-PL" sz="2800" dirty="0"/>
          </a:p>
        </p:txBody>
      </p:sp>
      <p:sp>
        <p:nvSpPr>
          <p:cNvPr id="672" name="Prostokąt 671">
            <a:extLst>
              <a:ext uri="{FF2B5EF4-FFF2-40B4-BE49-F238E27FC236}">
                <a16:creationId xmlns:a16="http://schemas.microsoft.com/office/drawing/2014/main" id="{81C8A5F1-F3B6-4EE6-9C45-0EBB5459A549}"/>
              </a:ext>
            </a:extLst>
          </p:cNvPr>
          <p:cNvSpPr/>
          <p:nvPr/>
        </p:nvSpPr>
        <p:spPr>
          <a:xfrm>
            <a:off x="7982464" y="2014311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gmin, w których </a:t>
            </a:r>
            <a:r>
              <a:rPr lang="pl-PL" sz="2350" dirty="0">
                <a:cs typeface="Arial"/>
              </a:rPr>
              <a:t>wymiana kotłów nie przyniesie wystarczającego efektu ekologicznego, 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8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8379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Ograniczanie wtórnej emisji pyłu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12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3936758"/>
              </p:ext>
            </p:extLst>
          </p:nvPr>
        </p:nvGraphicFramePr>
        <p:xfrm>
          <a:off x="143813" y="2175642"/>
          <a:ext cx="11759153" cy="42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8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"/>
            <a:ext cx="9416245" cy="1351722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Ograniczanie wtórnej emisji pyłu </a:t>
            </a:r>
            <a:br>
              <a:rPr lang="pl-PL" sz="4400" dirty="0"/>
            </a:br>
            <a:r>
              <a:rPr lang="pl-PL" sz="2700" dirty="0"/>
              <a:t> </a:t>
            </a:r>
            <a:br>
              <a:rPr lang="pl-PL" sz="4400" dirty="0"/>
            </a:br>
            <a:r>
              <a:rPr lang="pl-PL" sz="2800" dirty="0">
                <a:solidFill>
                  <a:schemeClr val="tx1"/>
                </a:solidFill>
              </a:rPr>
              <a:t>poddziałanie: Czyszczenie ulic na mokro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13</a:t>
            </a:fld>
            <a:endParaRPr 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81E394-C5AB-438A-9A90-862115D7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549931"/>
              </p:ext>
            </p:extLst>
          </p:nvPr>
        </p:nvGraphicFramePr>
        <p:xfrm>
          <a:off x="0" y="1779105"/>
          <a:ext cx="12192000" cy="458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7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1704"/>
            <a:ext cx="9364717" cy="903999"/>
          </a:xfrm>
        </p:spPr>
        <p:txBody>
          <a:bodyPr>
            <a:normAutofit/>
          </a:bodyPr>
          <a:lstStyle/>
          <a:p>
            <a:r>
              <a:rPr lang="pl-PL" dirty="0"/>
              <a:t>Dodatkowe działania dla Warszawy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22144-6930-4FC3-B6CC-B43BDAFB05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14</a:t>
            </a:fld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73193179"/>
              </p:ext>
            </p:extLst>
          </p:nvPr>
        </p:nvGraphicFramePr>
        <p:xfrm>
          <a:off x="740979" y="2191407"/>
          <a:ext cx="10665373" cy="394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11"/>
          <p:cNvSpPr/>
          <p:nvPr/>
        </p:nvSpPr>
        <p:spPr>
          <a:xfrm>
            <a:off x="64992" y="6558574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E8630F-16FC-4B21-A155-6A87AF638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226572"/>
              </p:ext>
            </p:extLst>
          </p:nvPr>
        </p:nvGraphicFramePr>
        <p:xfrm>
          <a:off x="712765" y="1593386"/>
          <a:ext cx="10665373" cy="485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284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55408"/>
            <a:ext cx="12192000" cy="306675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Plan działań krótkoterminowych</a:t>
            </a:r>
            <a:br>
              <a:rPr lang="pl-PL" dirty="0"/>
            </a:br>
            <a:br>
              <a:rPr lang="pl-PL" dirty="0"/>
            </a:br>
            <a:r>
              <a:rPr lang="pl-PL" sz="2400" dirty="0"/>
              <a:t>zał. 7 i 8 do POP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64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352"/>
            <a:ext cx="9347916" cy="1179946"/>
          </a:xfrm>
        </p:spPr>
        <p:txBody>
          <a:bodyPr>
            <a:normAutofit/>
          </a:bodyPr>
          <a:lstStyle/>
          <a:p>
            <a:r>
              <a:rPr lang="pl-PL" dirty="0"/>
              <a:t>Plan działań krótkoterminowych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260" y="2001513"/>
            <a:ext cx="10261427" cy="912242"/>
          </a:xfrm>
          <a:solidFill>
            <a:srgbClr val="00B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pl-PL" dirty="0">
                <a:latin typeface="Arial"/>
                <a:cs typeface="Arial"/>
              </a:rPr>
              <a:t>Działania określone w PDK należy wdrażać w przypadku ryzyka wystąpienia przekroczenia: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16</a:t>
            </a:fld>
            <a:endParaRPr lang="pl-PL"/>
          </a:p>
        </p:txBody>
      </p:sp>
      <p:graphicFrame>
        <p:nvGraphicFramePr>
          <p:cNvPr id="4" name="Diagram 3"/>
          <p:cNvGraphicFramePr/>
          <p:nvPr/>
        </p:nvGraphicFramePr>
        <p:xfrm>
          <a:off x="945931" y="2763981"/>
          <a:ext cx="10294883" cy="370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01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352"/>
            <a:ext cx="9347916" cy="1179946"/>
          </a:xfrm>
        </p:spPr>
        <p:txBody>
          <a:bodyPr>
            <a:normAutofit/>
          </a:bodyPr>
          <a:lstStyle/>
          <a:p>
            <a:r>
              <a:rPr lang="pl-PL" dirty="0"/>
              <a:t>PDK a POP - różnice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17</a:t>
            </a:fld>
            <a:endParaRPr lang="pl-PL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1E906A97-9109-4B61-B62A-B1FE25616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238550"/>
              </p:ext>
            </p:extLst>
          </p:nvPr>
        </p:nvGraphicFramePr>
        <p:xfrm>
          <a:off x="144463" y="1825625"/>
          <a:ext cx="119046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9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203726"/>
            <a:ext cx="9162246" cy="1325563"/>
          </a:xfrm>
        </p:spPr>
        <p:txBody>
          <a:bodyPr>
            <a:normAutofit/>
          </a:bodyPr>
          <a:lstStyle/>
          <a:p>
            <a:r>
              <a:rPr lang="pl-PL" dirty="0"/>
              <a:t>PDK a obowiązki powiatów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D859086-9678-473C-8EFB-0580C7F370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Informowanie</a:t>
            </a:r>
            <a:r>
              <a:rPr lang="pl-PL" sz="3200" dirty="0"/>
              <a:t> </a:t>
            </a:r>
          </a:p>
          <a:p>
            <a:pPr marL="0" indent="0">
              <a:buNone/>
            </a:pPr>
            <a:r>
              <a:rPr lang="pl-PL" dirty="0"/>
              <a:t>o zaistnieniu </a:t>
            </a:r>
            <a:r>
              <a:rPr lang="pl-PL" b="1" dirty="0"/>
              <a:t>ryzyka</a:t>
            </a:r>
            <a:r>
              <a:rPr lang="pl-PL" dirty="0"/>
              <a:t> </a:t>
            </a:r>
            <a:r>
              <a:rPr lang="pl-PL" b="1" dirty="0"/>
              <a:t>przekroczenia</a:t>
            </a:r>
            <a:r>
              <a:rPr lang="pl-PL" dirty="0"/>
              <a:t> norm lub </a:t>
            </a:r>
            <a:r>
              <a:rPr lang="pl-PL" b="1" dirty="0"/>
              <a:t>przekroczeniu </a:t>
            </a:r>
            <a:r>
              <a:rPr lang="pl-PL" dirty="0"/>
              <a:t>norm, </a:t>
            </a:r>
            <a:br>
              <a:rPr lang="pl-PL" dirty="0"/>
            </a:br>
            <a:r>
              <a:rPr lang="pl-PL" dirty="0"/>
              <a:t>po otrzymaniu tejże informacji od Wojewódzkiego Centrum Zarządzania Kryzysowego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4000" dirty="0">
                <a:solidFill>
                  <a:srgbClr val="0094DA"/>
                </a:solidFill>
              </a:rPr>
              <a:t>Kogo?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18</a:t>
            </a:fld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F85F2DFA-45D5-4DEB-9EBF-53C9C5D282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2" y="1825625"/>
            <a:ext cx="4351338" cy="4351338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E7AE546-308B-4EC7-BD2C-D360775E62EB}"/>
              </a:ext>
            </a:extLst>
          </p:cNvPr>
          <p:cNvSpPr/>
          <p:nvPr/>
        </p:nvSpPr>
        <p:spPr>
          <a:xfrm>
            <a:off x="0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293768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0241"/>
            <a:ext cx="9162246" cy="1325563"/>
          </a:xfrm>
        </p:spPr>
        <p:txBody>
          <a:bodyPr/>
          <a:lstStyle/>
          <a:p>
            <a:r>
              <a:rPr lang="pl-PL" dirty="0"/>
              <a:t>Proces </a:t>
            </a:r>
            <a:br>
              <a:rPr lang="pl-PL" dirty="0"/>
            </a:br>
            <a:r>
              <a:rPr lang="pl-PL" dirty="0"/>
              <a:t>powiadamiania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19</a:t>
            </a:fld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1430784"/>
              </p:ext>
            </p:extLst>
          </p:nvPr>
        </p:nvGraphicFramePr>
        <p:xfrm>
          <a:off x="802105" y="56147"/>
          <a:ext cx="11389895" cy="635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zaokrąglony 13"/>
          <p:cNvSpPr/>
          <p:nvPr/>
        </p:nvSpPr>
        <p:spPr>
          <a:xfrm>
            <a:off x="8318565" y="2343304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Przekazuje powiadomienia m.in. Wójtom, placówkom edukacyjnym i ochrony zdrowia</a:t>
            </a:r>
          </a:p>
        </p:txBody>
      </p:sp>
      <p:sp>
        <p:nvSpPr>
          <p:cNvPr id="15" name="Strzałka w prawo 14"/>
          <p:cNvSpPr/>
          <p:nvPr/>
        </p:nvSpPr>
        <p:spPr>
          <a:xfrm rot="10800000">
            <a:off x="7649712" y="2500567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7517507" y="1291377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Informuje o konieczności podjęcia działań krótkoterminowych</a:t>
            </a:r>
          </a:p>
        </p:txBody>
      </p:sp>
      <p:sp>
        <p:nvSpPr>
          <p:cNvPr id="17" name="Strzałka w prawo 16"/>
          <p:cNvSpPr/>
          <p:nvPr/>
        </p:nvSpPr>
        <p:spPr>
          <a:xfrm rot="10800000">
            <a:off x="6848654" y="1448641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6396803" y="239450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Wydaje powiadomienia o ryzyku lub przekroczeniu norm</a:t>
            </a:r>
          </a:p>
        </p:txBody>
      </p:sp>
      <p:sp>
        <p:nvSpPr>
          <p:cNvPr id="19" name="Strzałka w prawo 18"/>
          <p:cNvSpPr/>
          <p:nvPr/>
        </p:nvSpPr>
        <p:spPr>
          <a:xfrm rot="10800000">
            <a:off x="5751829" y="391386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64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wisi w powietrzu?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10982744" y="6259453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278914" y="826569"/>
            <a:ext cx="743568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każdym oddechem człowiek wciąga do płuc ok. pół litra powietrza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16DFCA91-763D-490F-9761-6CCAD44C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429932"/>
            <a:ext cx="5150069" cy="5150069"/>
          </a:xfrm>
          <a:prstGeom prst="rect">
            <a:avLst/>
          </a:prstGeom>
        </p:spPr>
      </p:pic>
      <p:sp>
        <p:nvSpPr>
          <p:cNvPr id="4" name="Chmurka 3">
            <a:extLst>
              <a:ext uri="{FF2B5EF4-FFF2-40B4-BE49-F238E27FC236}">
                <a16:creationId xmlns:a16="http://schemas.microsoft.com/office/drawing/2014/main" id="{DD0EDEA0-ABAF-41A8-9FAB-8BBB37299DC1}"/>
              </a:ext>
            </a:extLst>
          </p:cNvPr>
          <p:cNvSpPr/>
          <p:nvPr/>
        </p:nvSpPr>
        <p:spPr>
          <a:xfrm>
            <a:off x="617374" y="2102123"/>
            <a:ext cx="1315496" cy="12197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6005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643" y="8780"/>
                  <a:pt x="6005" y="6766"/>
                </a:cubicBezTo>
                <a:cubicBezTo>
                  <a:pt x="8157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Chmurka 4">
            <a:extLst>
              <a:ext uri="{FF2B5EF4-FFF2-40B4-BE49-F238E27FC236}">
                <a16:creationId xmlns:a16="http://schemas.microsoft.com/office/drawing/2014/main" id="{5351E72C-7C25-4D50-BA4A-57C21DD1ED6E}"/>
              </a:ext>
            </a:extLst>
          </p:cNvPr>
          <p:cNvSpPr/>
          <p:nvPr/>
        </p:nvSpPr>
        <p:spPr>
          <a:xfrm rot="4977864">
            <a:off x="3876252" y="1414729"/>
            <a:ext cx="1343112" cy="161859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Chmurka 5">
            <a:extLst>
              <a:ext uri="{FF2B5EF4-FFF2-40B4-BE49-F238E27FC236}">
                <a16:creationId xmlns:a16="http://schemas.microsoft.com/office/drawing/2014/main" id="{E083A613-3D04-4883-BA58-A5F6E05DC864}"/>
              </a:ext>
            </a:extLst>
          </p:cNvPr>
          <p:cNvSpPr/>
          <p:nvPr/>
        </p:nvSpPr>
        <p:spPr>
          <a:xfrm rot="15320675">
            <a:off x="297285" y="3512497"/>
            <a:ext cx="1608083" cy="161859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1A498780-0B7D-4FB9-A16C-13BE33640A24}"/>
              </a:ext>
            </a:extLst>
          </p:cNvPr>
          <p:cNvSpPr/>
          <p:nvPr/>
        </p:nvSpPr>
        <p:spPr>
          <a:xfrm rot="17938092">
            <a:off x="3476445" y="4246764"/>
            <a:ext cx="1355329" cy="187893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>
            <a:extLst>
              <a:ext uri="{FF2B5EF4-FFF2-40B4-BE49-F238E27FC236}">
                <a16:creationId xmlns:a16="http://schemas.microsoft.com/office/drawing/2014/main" id="{C58CE1D3-4775-47FC-B210-92336D9A7717}"/>
              </a:ext>
            </a:extLst>
          </p:cNvPr>
          <p:cNvSpPr/>
          <p:nvPr/>
        </p:nvSpPr>
        <p:spPr>
          <a:xfrm rot="11087345">
            <a:off x="2549290" y="3014694"/>
            <a:ext cx="1255987" cy="100899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A9523E2-DB4F-4311-88D9-29C50B631022}"/>
              </a:ext>
            </a:extLst>
          </p:cNvPr>
          <p:cNvSpPr txBox="1"/>
          <p:nvPr/>
        </p:nvSpPr>
        <p:spPr>
          <a:xfrm>
            <a:off x="4154110" y="20018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PM10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14F4AF2-6E64-4A2C-9A4B-62038B10A49B}"/>
              </a:ext>
            </a:extLst>
          </p:cNvPr>
          <p:cNvSpPr txBox="1"/>
          <p:nvPr/>
        </p:nvSpPr>
        <p:spPr>
          <a:xfrm>
            <a:off x="3648607" y="49222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B(a)P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B759F45-D720-4131-975F-CF6311711F3A}"/>
              </a:ext>
            </a:extLst>
          </p:cNvPr>
          <p:cNvSpPr txBox="1"/>
          <p:nvPr/>
        </p:nvSpPr>
        <p:spPr>
          <a:xfrm>
            <a:off x="881424" y="24771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NOx</a:t>
            </a:r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2CCEFC3-F69D-4EF7-8516-85EE7377AB4B}"/>
              </a:ext>
            </a:extLst>
          </p:cNvPr>
          <p:cNvSpPr txBox="1"/>
          <p:nvPr/>
        </p:nvSpPr>
        <p:spPr>
          <a:xfrm>
            <a:off x="2811207" y="33793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PM2,5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68FDF69-4334-4F5B-882D-BE8BCEC0A021}"/>
              </a:ext>
            </a:extLst>
          </p:cNvPr>
          <p:cNvSpPr txBox="1"/>
          <p:nvPr/>
        </p:nvSpPr>
        <p:spPr>
          <a:xfrm>
            <a:off x="817065" y="415817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CO</a:t>
            </a:r>
          </a:p>
        </p:txBody>
      </p:sp>
      <p:sp>
        <p:nvSpPr>
          <p:cNvPr id="22" name="Chmurka 21">
            <a:extLst>
              <a:ext uri="{FF2B5EF4-FFF2-40B4-BE49-F238E27FC236}">
                <a16:creationId xmlns:a16="http://schemas.microsoft.com/office/drawing/2014/main" id="{988D10F7-B12E-4DB3-A86D-82116CDF067C}"/>
              </a:ext>
            </a:extLst>
          </p:cNvPr>
          <p:cNvSpPr/>
          <p:nvPr/>
        </p:nvSpPr>
        <p:spPr>
          <a:xfrm rot="21079690">
            <a:off x="1464937" y="5237431"/>
            <a:ext cx="1255987" cy="100899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02B1888-6088-4204-96F2-36CEAAF63A7C}"/>
              </a:ext>
            </a:extLst>
          </p:cNvPr>
          <p:cNvSpPr txBox="1"/>
          <p:nvPr/>
        </p:nvSpPr>
        <p:spPr>
          <a:xfrm>
            <a:off x="1769764" y="552137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SO</a:t>
            </a:r>
            <a:r>
              <a:rPr lang="pl-PL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420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20</a:t>
            </a:fld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-61964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/>
              <a:t>Obowiązek przekazywania </a:t>
            </a:r>
            <a:r>
              <a:rPr lang="pl-PL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informacji - sprawozdanie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942B495-5B3F-4810-8FA6-3646B44F1A3A}"/>
              </a:ext>
            </a:extLst>
          </p:cNvPr>
          <p:cNvSpPr txBox="1"/>
          <p:nvPr/>
        </p:nvSpPr>
        <p:spPr>
          <a:xfrm>
            <a:off x="966581" y="2711988"/>
            <a:ext cx="622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7DED47-5379-41F5-B245-566A2D1DA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920296"/>
              </p:ext>
            </p:extLst>
          </p:nvPr>
        </p:nvGraphicFramePr>
        <p:xfrm>
          <a:off x="-140512" y="1796143"/>
          <a:ext cx="12049259" cy="460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11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355786" cy="1325563"/>
          </a:xfrm>
        </p:spPr>
        <p:txBody>
          <a:bodyPr/>
          <a:lstStyle/>
          <a:p>
            <a:r>
              <a:rPr lang="pl-PL" dirty="0"/>
              <a:t>Obowiązki powiatów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99583" y="1760694"/>
          <a:ext cx="11493062" cy="380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1B4C912F-BF06-4E1C-8A5E-ECDD670E9A6B}"/>
              </a:ext>
            </a:extLst>
          </p:cNvPr>
          <p:cNvGrpSpPr/>
          <p:nvPr/>
        </p:nvGrpSpPr>
        <p:grpSpPr>
          <a:xfrm>
            <a:off x="1564887" y="5425009"/>
            <a:ext cx="8891537" cy="999029"/>
            <a:chOff x="1564887" y="5722272"/>
            <a:chExt cx="8891537" cy="999029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220F5C71-9160-471A-A1E7-A97AFA9CCE1E}"/>
                </a:ext>
              </a:extLst>
            </p:cNvPr>
            <p:cNvGrpSpPr/>
            <p:nvPr/>
          </p:nvGrpSpPr>
          <p:grpSpPr>
            <a:xfrm>
              <a:off x="1564887" y="5864206"/>
              <a:ext cx="2534620" cy="772549"/>
              <a:chOff x="8926" y="2512441"/>
              <a:chExt cx="2534620" cy="772549"/>
            </a:xfrm>
          </p:grpSpPr>
          <p:sp>
            <p:nvSpPr>
              <p:cNvPr id="19" name="Prostokąt zaokrąglony 19">
                <a:extLst>
                  <a:ext uri="{FF2B5EF4-FFF2-40B4-BE49-F238E27FC236}">
                    <a16:creationId xmlns:a16="http://schemas.microsoft.com/office/drawing/2014/main" id="{48B81C23-29FC-4D7A-A6CE-6469E41734A8}"/>
                  </a:ext>
                </a:extLst>
              </p:cNvPr>
              <p:cNvSpPr/>
              <p:nvPr/>
            </p:nvSpPr>
            <p:spPr>
              <a:xfrm>
                <a:off x="8927" y="2512442"/>
                <a:ext cx="2534619" cy="77254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414AD440-A138-4BAD-80DA-9C7B00FF0A95}"/>
                  </a:ext>
                </a:extLst>
              </p:cNvPr>
              <p:cNvSpPr txBox="1"/>
              <p:nvPr/>
            </p:nvSpPr>
            <p:spPr>
              <a:xfrm>
                <a:off x="8926" y="2512441"/>
                <a:ext cx="2500831" cy="755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>
                    <a:solidFill>
                      <a:schemeClr val="tx1"/>
                    </a:solidFill>
                  </a:rPr>
                  <a:t>Powiat</a:t>
                </a:r>
              </a:p>
            </p:txBody>
          </p:sp>
        </p:grp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44C49B59-C6B6-4597-A082-E62744533458}"/>
                </a:ext>
              </a:extLst>
            </p:cNvPr>
            <p:cNvGrpSpPr/>
            <p:nvPr/>
          </p:nvGrpSpPr>
          <p:grpSpPr>
            <a:xfrm>
              <a:off x="4099508" y="6336823"/>
              <a:ext cx="461433" cy="23071"/>
              <a:chOff x="2543547" y="2985058"/>
              <a:chExt cx="461433" cy="23071"/>
            </a:xfrm>
          </p:grpSpPr>
          <p:sp>
            <p:nvSpPr>
              <p:cNvPr id="17" name="Łącznik prosty 5">
                <a:extLst>
                  <a:ext uri="{FF2B5EF4-FFF2-40B4-BE49-F238E27FC236}">
                    <a16:creationId xmlns:a16="http://schemas.microsoft.com/office/drawing/2014/main" id="{AE5E7426-478B-4EC9-B7C7-FD67D895F8E2}"/>
                  </a:ext>
                </a:extLst>
              </p:cNvPr>
              <p:cNvSpPr/>
              <p:nvPr/>
            </p:nvSpPr>
            <p:spPr>
              <a:xfrm>
                <a:off x="2543547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Łącznik prosty 6">
                <a:extLst>
                  <a:ext uri="{FF2B5EF4-FFF2-40B4-BE49-F238E27FC236}">
                    <a16:creationId xmlns:a16="http://schemas.microsoft.com/office/drawing/2014/main" id="{AEB3CA55-0740-442C-8CDA-FA298B42E698}"/>
                  </a:ext>
                </a:extLst>
              </p:cNvPr>
              <p:cNvSpPr txBox="1"/>
              <p:nvPr/>
            </p:nvSpPr>
            <p:spPr>
              <a:xfrm>
                <a:off x="2762728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68ADF3E4-2A0E-4F44-BBA8-D43F4C318DFB}"/>
                </a:ext>
              </a:extLst>
            </p:cNvPr>
            <p:cNvGrpSpPr/>
            <p:nvPr/>
          </p:nvGrpSpPr>
          <p:grpSpPr>
            <a:xfrm>
              <a:off x="4560941" y="5722272"/>
              <a:ext cx="2534620" cy="999029"/>
              <a:chOff x="3004980" y="2370507"/>
              <a:chExt cx="2534620" cy="999029"/>
            </a:xfrm>
          </p:grpSpPr>
          <p:sp>
            <p:nvSpPr>
              <p:cNvPr id="15" name="Prostokąt zaokrąglony 15">
                <a:extLst>
                  <a:ext uri="{FF2B5EF4-FFF2-40B4-BE49-F238E27FC236}">
                    <a16:creationId xmlns:a16="http://schemas.microsoft.com/office/drawing/2014/main" id="{86404F4C-F4C4-4AB2-AC50-CE6F869C19F0}"/>
                  </a:ext>
                </a:extLst>
              </p:cNvPr>
              <p:cNvSpPr/>
              <p:nvPr/>
            </p:nvSpPr>
            <p:spPr>
              <a:xfrm>
                <a:off x="3004981" y="2370507"/>
                <a:ext cx="2534619" cy="99902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8F8D682A-8416-467E-9BF0-34F894E320FE}"/>
                  </a:ext>
                </a:extLst>
              </p:cNvPr>
              <p:cNvSpPr txBox="1"/>
              <p:nvPr/>
            </p:nvSpPr>
            <p:spPr>
              <a:xfrm>
                <a:off x="3004980" y="2387278"/>
                <a:ext cx="2490927" cy="9771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>
                    <a:solidFill>
                      <a:schemeClr val="tx1"/>
                    </a:solidFill>
                  </a:rPr>
                  <a:t>niedotrzymanie terminów realizacji działań</a:t>
                </a:r>
              </a:p>
            </p:txBody>
          </p:sp>
        </p:grp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24B45BB-251B-4AF7-8211-BD7520B316A6}"/>
                </a:ext>
              </a:extLst>
            </p:cNvPr>
            <p:cNvGrpSpPr/>
            <p:nvPr/>
          </p:nvGrpSpPr>
          <p:grpSpPr>
            <a:xfrm>
              <a:off x="7095562" y="6336823"/>
              <a:ext cx="461433" cy="23071"/>
              <a:chOff x="5539601" y="2985058"/>
              <a:chExt cx="461433" cy="23071"/>
            </a:xfrm>
          </p:grpSpPr>
          <p:sp>
            <p:nvSpPr>
              <p:cNvPr id="13" name="Łącznik prosty 9">
                <a:extLst>
                  <a:ext uri="{FF2B5EF4-FFF2-40B4-BE49-F238E27FC236}">
                    <a16:creationId xmlns:a16="http://schemas.microsoft.com/office/drawing/2014/main" id="{52E7AE1F-A0D3-4290-847D-EDB15F87B6FE}"/>
                  </a:ext>
                </a:extLst>
              </p:cNvPr>
              <p:cNvSpPr/>
              <p:nvPr/>
            </p:nvSpPr>
            <p:spPr>
              <a:xfrm>
                <a:off x="5539601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Łącznik prosty 10">
                <a:extLst>
                  <a:ext uri="{FF2B5EF4-FFF2-40B4-BE49-F238E27FC236}">
                    <a16:creationId xmlns:a16="http://schemas.microsoft.com/office/drawing/2014/main" id="{663D3574-3768-405C-8E4E-DA4D95161735}"/>
                  </a:ext>
                </a:extLst>
              </p:cNvPr>
              <p:cNvSpPr txBox="1"/>
              <p:nvPr/>
            </p:nvSpPr>
            <p:spPr>
              <a:xfrm>
                <a:off x="5758781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098C9F87-FF4F-4DDE-82D8-441ECDF4D062}"/>
                </a:ext>
              </a:extLst>
            </p:cNvPr>
            <p:cNvGrpSpPr/>
            <p:nvPr/>
          </p:nvGrpSpPr>
          <p:grpSpPr>
            <a:xfrm>
              <a:off x="7556995" y="5746228"/>
              <a:ext cx="2899429" cy="970000"/>
              <a:chOff x="6001034" y="2394463"/>
              <a:chExt cx="2899429" cy="970000"/>
            </a:xfrm>
          </p:grpSpPr>
          <p:sp>
            <p:nvSpPr>
              <p:cNvPr id="11" name="Prostokąt zaokrąglony 11">
                <a:extLst>
                  <a:ext uri="{FF2B5EF4-FFF2-40B4-BE49-F238E27FC236}">
                    <a16:creationId xmlns:a16="http://schemas.microsoft.com/office/drawing/2014/main" id="{3F1BAC16-A8E0-4C11-B0A3-71BBBED683A6}"/>
                  </a:ext>
                </a:extLst>
              </p:cNvPr>
              <p:cNvSpPr/>
              <p:nvPr/>
            </p:nvSpPr>
            <p:spPr>
              <a:xfrm>
                <a:off x="6001034" y="2394463"/>
                <a:ext cx="2899429" cy="96080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8C659384-D608-41CC-BC31-9AD1B8245D9D}"/>
                  </a:ext>
                </a:extLst>
              </p:cNvPr>
              <p:cNvSpPr txBox="1"/>
              <p:nvPr/>
            </p:nvSpPr>
            <p:spPr>
              <a:xfrm>
                <a:off x="6022044" y="2424668"/>
                <a:ext cx="2857409" cy="9397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b="1" kern="1200" dirty="0">
                    <a:solidFill>
                      <a:schemeClr val="tx1"/>
                    </a:solidFill>
                  </a:rPr>
                  <a:t>kary:</a:t>
                </a:r>
                <a:br>
                  <a:rPr lang="pl-PL" sz="1600" kern="1200" dirty="0">
                    <a:solidFill>
                      <a:schemeClr val="tx1"/>
                    </a:solidFill>
                  </a:rPr>
                </a:br>
                <a:r>
                  <a:rPr lang="pl-PL" sz="1600" kern="1200" dirty="0">
                    <a:solidFill>
                      <a:schemeClr val="tx1"/>
                    </a:solidFill>
                  </a:rPr>
                  <a:t>(50 000 zł - 500 000 zł)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35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011103" cy="1223583"/>
          </a:xfrm>
        </p:spPr>
        <p:txBody>
          <a:bodyPr>
            <a:noAutofit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4069196"/>
              </p:ext>
            </p:extLst>
          </p:nvPr>
        </p:nvGraphicFramePr>
        <p:xfrm>
          <a:off x="277340" y="1511643"/>
          <a:ext cx="11601622" cy="380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22</a:t>
            </a:fld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161670" y="4870818"/>
            <a:ext cx="11887589" cy="1597884"/>
            <a:chOff x="161670" y="4870818"/>
            <a:chExt cx="11887589" cy="1597884"/>
          </a:xfrm>
        </p:grpSpPr>
        <p:grpSp>
          <p:nvGrpSpPr>
            <p:cNvPr id="7" name="Grupa 6"/>
            <p:cNvGrpSpPr/>
            <p:nvPr/>
          </p:nvGrpSpPr>
          <p:grpSpPr>
            <a:xfrm>
              <a:off x="161670" y="4870818"/>
              <a:ext cx="11887589" cy="1597884"/>
              <a:chOff x="152205" y="2537707"/>
              <a:chExt cx="11887589" cy="1782586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52205" y="3271294"/>
                <a:ext cx="2534619" cy="576791"/>
                <a:chOff x="8927" y="4189642"/>
                <a:chExt cx="2534619" cy="576791"/>
              </a:xfrm>
            </p:grpSpPr>
            <p:sp>
              <p:nvSpPr>
                <p:cNvPr id="37" name="Prostokąt zaokrąglony 36"/>
                <p:cNvSpPr/>
                <p:nvPr/>
              </p:nvSpPr>
              <p:spPr>
                <a:xfrm>
                  <a:off x="8927" y="4189642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pole tekstowe 37"/>
                <p:cNvSpPr txBox="1"/>
                <p:nvPr/>
              </p:nvSpPr>
              <p:spPr>
                <a:xfrm>
                  <a:off x="25821" y="4206536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2800" kern="1200" dirty="0">
                      <a:solidFill>
                        <a:schemeClr val="tx1"/>
                      </a:solidFill>
                    </a:rPr>
                    <a:t>Mieszkańcy</a:t>
                  </a:r>
                </a:p>
              </p:txBody>
            </p:sp>
          </p:grpSp>
          <p:grpSp>
            <p:nvGrpSpPr>
              <p:cNvPr id="9" name="Grupa 8"/>
              <p:cNvGrpSpPr/>
              <p:nvPr/>
            </p:nvGrpSpPr>
            <p:grpSpPr>
              <a:xfrm>
                <a:off x="2686825" y="3548154"/>
                <a:ext cx="461433" cy="23071"/>
                <a:chOff x="2543547" y="4466502"/>
                <a:chExt cx="461433" cy="23071"/>
              </a:xfrm>
            </p:grpSpPr>
            <p:sp>
              <p:nvSpPr>
                <p:cNvPr id="35" name="Łącznik prosty 5"/>
                <p:cNvSpPr/>
                <p:nvPr/>
              </p:nvSpPr>
              <p:spPr>
                <a:xfrm>
                  <a:off x="2543547" y="4468489"/>
                  <a:ext cx="461433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461433" y="9548"/>
                      </a:lnTo>
                    </a:path>
                  </a:pathLst>
                </a:custGeom>
                <a:ln>
                  <a:solidFill>
                    <a:srgbClr val="FFC000"/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36" name="Łącznik prosty 6"/>
                <p:cNvSpPr txBox="1"/>
                <p:nvPr/>
              </p:nvSpPr>
              <p:spPr>
                <a:xfrm>
                  <a:off x="2762728" y="4466502"/>
                  <a:ext cx="23071" cy="2307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Prostokąt zaokrąglony 9"/>
              <p:cNvSpPr/>
              <p:nvPr/>
            </p:nvSpPr>
            <p:spPr>
              <a:xfrm>
                <a:off x="3148259" y="3186748"/>
                <a:ext cx="2534619" cy="745884"/>
              </a:xfrm>
              <a:prstGeom prst="roundRect">
                <a:avLst>
                  <a:gd name="adj" fmla="val 10000"/>
                </a:avLst>
              </a:prstGeom>
              <a:solidFill>
                <a:srgbClr val="FFCC66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grpSp>
            <p:nvGrpSpPr>
              <p:cNvPr id="11" name="Grupa 10"/>
              <p:cNvGrpSpPr/>
              <p:nvPr/>
            </p:nvGrpSpPr>
            <p:grpSpPr>
              <a:xfrm>
                <a:off x="5607626" y="3343426"/>
                <a:ext cx="611939" cy="30596"/>
                <a:chOff x="5464348" y="4261774"/>
                <a:chExt cx="611939" cy="30596"/>
              </a:xfrm>
            </p:grpSpPr>
            <p:sp>
              <p:nvSpPr>
                <p:cNvPr id="33" name="Łącznik prosty 9"/>
                <p:cNvSpPr/>
                <p:nvPr/>
              </p:nvSpPr>
              <p:spPr>
                <a:xfrm rot="19136550">
                  <a:off x="5464348" y="4267523"/>
                  <a:ext cx="611939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611939" y="9548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34" name="Łącznik prosty 10"/>
                <p:cNvSpPr txBox="1"/>
                <p:nvPr/>
              </p:nvSpPr>
              <p:spPr>
                <a:xfrm rot="19136550">
                  <a:off x="5755019" y="4261774"/>
                  <a:ext cx="30596" cy="305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upa 11"/>
              <p:cNvGrpSpPr/>
              <p:nvPr/>
            </p:nvGrpSpPr>
            <p:grpSpPr>
              <a:xfrm>
                <a:off x="6144312" y="2799086"/>
                <a:ext cx="2899429" cy="717344"/>
                <a:chOff x="6001034" y="3717434"/>
                <a:chExt cx="2899429" cy="717344"/>
              </a:xfrm>
            </p:grpSpPr>
            <p:sp>
              <p:nvSpPr>
                <p:cNvPr id="31" name="Prostokąt zaokrąglony 30"/>
                <p:cNvSpPr/>
                <p:nvPr/>
              </p:nvSpPr>
              <p:spPr>
                <a:xfrm>
                  <a:off x="6001034" y="3717434"/>
                  <a:ext cx="2899429" cy="71734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32" name="pole tekstowe 31"/>
                <p:cNvSpPr txBox="1"/>
                <p:nvPr/>
              </p:nvSpPr>
              <p:spPr>
                <a:xfrm>
                  <a:off x="6022044" y="3738444"/>
                  <a:ext cx="2857409" cy="67532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160" tIns="10160" rIns="10160" bIns="101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600" kern="1200" dirty="0">
                      <a:solidFill>
                        <a:schemeClr val="tx1"/>
                      </a:solidFill>
                    </a:rPr>
                    <a:t>narażenie na szkodliwe oddziaływanie zanieczyszczeń powietrza</a:t>
                  </a:r>
                </a:p>
              </p:txBody>
            </p:sp>
          </p:grpSp>
          <p:grpSp>
            <p:nvGrpSpPr>
              <p:cNvPr id="13" name="Grupa 12"/>
              <p:cNvGrpSpPr/>
              <p:nvPr/>
            </p:nvGrpSpPr>
            <p:grpSpPr>
              <a:xfrm>
                <a:off x="8990330" y="2977724"/>
                <a:ext cx="568257" cy="28412"/>
                <a:chOff x="8847052" y="3896072"/>
                <a:chExt cx="568257" cy="28412"/>
              </a:xfrm>
            </p:grpSpPr>
            <p:sp>
              <p:nvSpPr>
                <p:cNvPr id="29" name="Łącznik prosty 13"/>
                <p:cNvSpPr/>
                <p:nvPr/>
              </p:nvSpPr>
              <p:spPr>
                <a:xfrm rot="19457599">
                  <a:off x="8847052" y="3900730"/>
                  <a:ext cx="568257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568257" y="9548"/>
                      </a:ln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sp>
            <p:sp>
              <p:nvSpPr>
                <p:cNvPr id="30" name="Łącznik prosty 14"/>
                <p:cNvSpPr txBox="1"/>
                <p:nvPr/>
              </p:nvSpPr>
              <p:spPr>
                <a:xfrm rot="19457599">
                  <a:off x="9116974" y="3896072"/>
                  <a:ext cx="28412" cy="2841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upa 13"/>
              <p:cNvGrpSpPr/>
              <p:nvPr/>
            </p:nvGrpSpPr>
            <p:grpSpPr>
              <a:xfrm>
                <a:off x="9505175" y="2537707"/>
                <a:ext cx="2534619" cy="576791"/>
                <a:chOff x="9361897" y="3456055"/>
                <a:chExt cx="2534619" cy="576791"/>
              </a:xfrm>
            </p:grpSpPr>
            <p:sp>
              <p:nvSpPr>
                <p:cNvPr id="27" name="Prostokąt zaokrąglony 26"/>
                <p:cNvSpPr/>
                <p:nvPr/>
              </p:nvSpPr>
              <p:spPr>
                <a:xfrm>
                  <a:off x="9361897" y="3456055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28" name="pole tekstowe 27"/>
                <p:cNvSpPr txBox="1"/>
                <p:nvPr/>
              </p:nvSpPr>
              <p:spPr>
                <a:xfrm>
                  <a:off x="9378791" y="3472949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800" kern="1200" dirty="0">
                      <a:solidFill>
                        <a:schemeClr val="tx1"/>
                      </a:solidFill>
                    </a:rPr>
                    <a:t>skrócenie życia </a:t>
                  </a:r>
                  <a:br>
                    <a:rPr lang="pl-PL" sz="1800" kern="1200" dirty="0">
                      <a:solidFill>
                        <a:schemeClr val="tx1"/>
                      </a:solidFill>
                    </a:rPr>
                  </a:br>
                  <a:r>
                    <a:rPr lang="pl-PL" sz="1800" kern="1200" dirty="0">
                      <a:solidFill>
                        <a:schemeClr val="tx1"/>
                      </a:solidFill>
                    </a:rPr>
                    <a:t>o ok. 8 – 10 miesięcy</a:t>
                  </a:r>
                </a:p>
              </p:txBody>
            </p:sp>
          </p:grpSp>
          <p:grpSp>
            <p:nvGrpSpPr>
              <p:cNvPr id="15" name="Grupa 14"/>
              <p:cNvGrpSpPr/>
              <p:nvPr/>
            </p:nvGrpSpPr>
            <p:grpSpPr>
              <a:xfrm>
                <a:off x="8990330" y="3309380"/>
                <a:ext cx="568257" cy="28412"/>
                <a:chOff x="8847052" y="4227728"/>
                <a:chExt cx="568257" cy="28412"/>
              </a:xfrm>
            </p:grpSpPr>
            <p:sp>
              <p:nvSpPr>
                <p:cNvPr id="25" name="Łącznik prosty 17"/>
                <p:cNvSpPr/>
                <p:nvPr/>
              </p:nvSpPr>
              <p:spPr>
                <a:xfrm rot="2142401">
                  <a:off x="8847052" y="4232385"/>
                  <a:ext cx="568257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568257" y="9548"/>
                      </a:ln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sp>
            <p:sp>
              <p:nvSpPr>
                <p:cNvPr id="26" name="Łącznik prosty 18"/>
                <p:cNvSpPr txBox="1"/>
                <p:nvPr/>
              </p:nvSpPr>
              <p:spPr>
                <a:xfrm rot="2142401">
                  <a:off x="9116974" y="4227728"/>
                  <a:ext cx="28412" cy="2841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upa 15"/>
              <p:cNvGrpSpPr/>
              <p:nvPr/>
            </p:nvGrpSpPr>
            <p:grpSpPr>
              <a:xfrm>
                <a:off x="9505175" y="3201018"/>
                <a:ext cx="2534619" cy="576791"/>
                <a:chOff x="9361897" y="4119366"/>
                <a:chExt cx="2534619" cy="576791"/>
              </a:xfrm>
            </p:grpSpPr>
            <p:sp>
              <p:nvSpPr>
                <p:cNvPr id="23" name="Prostokąt zaokrąglony 22"/>
                <p:cNvSpPr/>
                <p:nvPr/>
              </p:nvSpPr>
              <p:spPr>
                <a:xfrm>
                  <a:off x="9361897" y="4119366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24" name="pole tekstowe 23"/>
                <p:cNvSpPr txBox="1"/>
                <p:nvPr/>
              </p:nvSpPr>
              <p:spPr>
                <a:xfrm>
                  <a:off x="9378791" y="4136260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800" kern="1200">
                      <a:solidFill>
                        <a:schemeClr val="tx1"/>
                      </a:solidFill>
                    </a:rPr>
                    <a:t>koszty zdrowotne: </a:t>
                  </a:r>
                  <a:br>
                    <a:rPr lang="pl-PL" sz="1800" kern="1200">
                      <a:solidFill>
                        <a:schemeClr val="tx1"/>
                      </a:solidFill>
                    </a:rPr>
                  </a:br>
                  <a:r>
                    <a:rPr lang="pl-PL" sz="1800" kern="1200">
                      <a:solidFill>
                        <a:schemeClr val="tx1"/>
                      </a:solidFill>
                    </a:rPr>
                    <a:t>800 zł/miesiąc</a:t>
                  </a:r>
                </a:p>
              </p:txBody>
            </p:sp>
          </p:grpSp>
          <p:grpSp>
            <p:nvGrpSpPr>
              <p:cNvPr id="17" name="Grupa 16"/>
              <p:cNvGrpSpPr/>
              <p:nvPr/>
            </p:nvGrpSpPr>
            <p:grpSpPr>
              <a:xfrm>
                <a:off x="5607626" y="3745357"/>
                <a:ext cx="611939" cy="30596"/>
                <a:chOff x="5464348" y="4663705"/>
                <a:chExt cx="611939" cy="30596"/>
              </a:xfrm>
            </p:grpSpPr>
            <p:sp>
              <p:nvSpPr>
                <p:cNvPr id="21" name="Łącznik prosty 21"/>
                <p:cNvSpPr/>
                <p:nvPr/>
              </p:nvSpPr>
              <p:spPr>
                <a:xfrm rot="2463450">
                  <a:off x="5464348" y="4669455"/>
                  <a:ext cx="611939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611939" y="9548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22" name="Łącznik prosty 22"/>
                <p:cNvSpPr txBox="1"/>
                <p:nvPr/>
              </p:nvSpPr>
              <p:spPr>
                <a:xfrm rot="2463450">
                  <a:off x="5755019" y="4663705"/>
                  <a:ext cx="30596" cy="305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upa 17"/>
              <p:cNvGrpSpPr/>
              <p:nvPr/>
            </p:nvGrpSpPr>
            <p:grpSpPr>
              <a:xfrm>
                <a:off x="6144312" y="3602949"/>
                <a:ext cx="2899429" cy="717344"/>
                <a:chOff x="6001034" y="4521297"/>
                <a:chExt cx="2899429" cy="717344"/>
              </a:xfrm>
            </p:grpSpPr>
            <p:sp>
              <p:nvSpPr>
                <p:cNvPr id="19" name="Prostokąt zaokrąglony 18"/>
                <p:cNvSpPr/>
                <p:nvPr/>
              </p:nvSpPr>
              <p:spPr>
                <a:xfrm>
                  <a:off x="6001034" y="4521297"/>
                  <a:ext cx="2899429" cy="71734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20" name="pole tekstowe 19"/>
                <p:cNvSpPr txBox="1"/>
                <p:nvPr/>
              </p:nvSpPr>
              <p:spPr>
                <a:xfrm>
                  <a:off x="6022044" y="4542307"/>
                  <a:ext cx="2857409" cy="67532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160" tIns="10160" rIns="10160" bIns="101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600" b="1" kern="1200" dirty="0">
                      <a:solidFill>
                        <a:schemeClr val="tx1"/>
                      </a:solidFill>
                    </a:rPr>
                    <a:t>kary </a:t>
                  </a:r>
                  <a:r>
                    <a:rPr lang="pl-PL" sz="1600" kern="1200" dirty="0">
                      <a:solidFill>
                        <a:schemeClr val="tx1"/>
                      </a:solidFill>
                    </a:rPr>
                    <a:t>za</a:t>
                  </a:r>
                  <a:r>
                    <a:rPr lang="pl-PL" sz="1600" b="1" kern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pl-PL" sz="1600" kern="1200" dirty="0">
                      <a:solidFill>
                        <a:schemeClr val="tx1"/>
                      </a:solidFill>
                    </a:rPr>
                    <a:t>nierealizowanie działań krótkoterminowych: 500 zł – 5 000 zł</a:t>
                  </a:r>
                </a:p>
              </p:txBody>
            </p:sp>
          </p:grpSp>
        </p:grpSp>
        <p:sp>
          <p:nvSpPr>
            <p:cNvPr id="39" name="Prostokąt 38"/>
            <p:cNvSpPr/>
            <p:nvPr/>
          </p:nvSpPr>
          <p:spPr>
            <a:xfrm>
              <a:off x="3173738" y="5491442"/>
              <a:ext cx="2431916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/>
                <a:t>brak poprawy jakości powietrza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03968"/>
            <a:ext cx="9162246" cy="769408"/>
          </a:xfrm>
        </p:spPr>
        <p:txBody>
          <a:bodyPr/>
          <a:lstStyle/>
          <a:p>
            <a:r>
              <a:rPr lang="pl-PL" dirty="0"/>
              <a:t>Harmonogram i koszty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23</a:t>
            </a:fld>
            <a:endParaRPr lang="pl-PL"/>
          </a:p>
        </p:txBody>
      </p:sp>
      <p:graphicFrame>
        <p:nvGraphicFramePr>
          <p:cNvPr id="11" name="Symbol zastępczy zawartości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1636302"/>
              </p:ext>
            </p:extLst>
          </p:nvPr>
        </p:nvGraphicFramePr>
        <p:xfrm>
          <a:off x="6516833" y="1774148"/>
          <a:ext cx="5578451" cy="433546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457061">
                  <a:extLst>
                    <a:ext uri="{9D8B030D-6E8A-4147-A177-3AD203B41FA5}">
                      <a16:colId xmlns:a16="http://schemas.microsoft.com/office/drawing/2014/main" val="415241262"/>
                    </a:ext>
                  </a:extLst>
                </a:gridCol>
                <a:gridCol w="1479936">
                  <a:extLst>
                    <a:ext uri="{9D8B030D-6E8A-4147-A177-3AD203B41FA5}">
                      <a16:colId xmlns:a16="http://schemas.microsoft.com/office/drawing/2014/main" val="3799832848"/>
                    </a:ext>
                  </a:extLst>
                </a:gridCol>
                <a:gridCol w="1641454">
                  <a:extLst>
                    <a:ext uri="{9D8B030D-6E8A-4147-A177-3AD203B41FA5}">
                      <a16:colId xmlns:a16="http://schemas.microsoft.com/office/drawing/2014/main" val="2872010395"/>
                    </a:ext>
                  </a:extLst>
                </a:gridCol>
              </a:tblGrid>
              <a:tr h="25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Termin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Koszt [mln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844667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Nasadzenia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225</a:t>
                      </a:r>
                      <a:endParaRPr lang="pl-P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220328"/>
                  </a:ext>
                </a:extLst>
              </a:tr>
              <a:tr h="53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Poprawa jakości taboru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882,50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762812"/>
                  </a:ext>
                </a:extLst>
              </a:tr>
              <a:tr h="53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Rozwój komunikacji szynowej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31.12.2024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   397,8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0691"/>
                  </a:ext>
                </a:extLst>
              </a:tr>
              <a:tr h="803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Raport dot. </a:t>
                      </a:r>
                      <a:r>
                        <a:rPr lang="pl-PL" sz="1800" dirty="0">
                          <a:effectLst/>
                        </a:rPr>
                        <a:t>zminimalizowania zatorów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>
                          <a:effectLst/>
                        </a:rPr>
                        <a:t>Koszt zależny od założonych rozwiązań</a:t>
                      </a:r>
                      <a:endParaRPr lang="pl-PL" sz="14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05203"/>
                  </a:ext>
                </a:extLst>
              </a:tr>
              <a:tr h="803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Strefa ograniczonego transportu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414408"/>
                  </a:ext>
                </a:extLst>
              </a:tr>
              <a:tr h="79727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800" dirty="0">
                          <a:effectLst/>
                        </a:rPr>
                        <a:t>System monitorowania emisji z transportu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604464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248792"/>
              </p:ext>
            </p:extLst>
          </p:nvPr>
        </p:nvGraphicFramePr>
        <p:xfrm>
          <a:off x="143813" y="1781614"/>
          <a:ext cx="6093214" cy="398496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48167">
                  <a:extLst>
                    <a:ext uri="{9D8B030D-6E8A-4147-A177-3AD203B41FA5}">
                      <a16:colId xmlns:a16="http://schemas.microsoft.com/office/drawing/2014/main" val="3644304753"/>
                    </a:ext>
                  </a:extLst>
                </a:gridCol>
                <a:gridCol w="1303072">
                  <a:extLst>
                    <a:ext uri="{9D8B030D-6E8A-4147-A177-3AD203B41FA5}">
                      <a16:colId xmlns:a16="http://schemas.microsoft.com/office/drawing/2014/main" val="1317304253"/>
                    </a:ext>
                  </a:extLst>
                </a:gridCol>
                <a:gridCol w="1641975">
                  <a:extLst>
                    <a:ext uri="{9D8B030D-6E8A-4147-A177-3AD203B41FA5}">
                      <a16:colId xmlns:a16="http://schemas.microsoft.com/office/drawing/2014/main" val="2012940287"/>
                    </a:ext>
                  </a:extLst>
                </a:gridCol>
              </a:tblGrid>
              <a:tr h="323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Termin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Koszt [mln zł]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extLst>
                  <a:ext uri="{0D108BD9-81ED-4DB2-BD59-A6C34878D82A}">
                    <a16:rowId xmlns:a16="http://schemas.microsoft.com/office/drawing/2014/main" val="3600187601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Ograniczenie niskiej emisji: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Inwentaryzacja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Wymiana kotłów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200" dirty="0">
                          <a:effectLst/>
                        </a:rPr>
                        <a:t>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31.12.2021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7 542,5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00" dirty="0">
                          <a:effectLst/>
                        </a:rPr>
                        <a:t> 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41,4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7 501,1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743195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Zwiększenie powierzchni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05588"/>
                  </a:ext>
                </a:extLst>
              </a:tr>
              <a:tr h="91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Czyszczenie ulic i zakaz używania dmuchaw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zależności od długości dróg,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-270 zł na jedną dmuchawę</a:t>
                      </a:r>
                      <a:endParaRPr lang="pl-PL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356932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Edukacja ekologiczna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358340"/>
                  </a:ext>
                </a:extLst>
              </a:tr>
              <a:tr h="670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Kontrola przestrzegania przepisów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40,1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898544"/>
                  </a:ext>
                </a:extLst>
              </a:tr>
            </a:tbl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48820" y="6120925"/>
            <a:ext cx="52832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400" dirty="0"/>
              <a:t>Łącznie 7,7 mld zł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664458" y="6109609"/>
            <a:ext cx="52832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l-PL" sz="4400" dirty="0"/>
              <a:t>Łącznie 1,3 mld zł</a:t>
            </a:r>
          </a:p>
        </p:txBody>
      </p:sp>
    </p:spTree>
    <p:extLst>
      <p:ext uri="{BB962C8B-B14F-4D97-AF65-F5344CB8AC3E}">
        <p14:creationId xmlns:p14="http://schemas.microsoft.com/office/powerpoint/2010/main" val="2705636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62246" cy="1125004"/>
          </a:xfrm>
        </p:spPr>
        <p:txBody>
          <a:bodyPr/>
          <a:lstStyle/>
          <a:p>
            <a:r>
              <a:rPr lang="pl-PL" sz="5400" dirty="0"/>
              <a:t>Wsparcie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24</a:t>
            </a:fld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8459654"/>
              </p:ext>
            </p:extLst>
          </p:nvPr>
        </p:nvGraphicFramePr>
        <p:xfrm>
          <a:off x="143813" y="998980"/>
          <a:ext cx="9288421" cy="59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0234984" y="1896534"/>
            <a:ext cx="885349" cy="436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pl-PL" sz="4000" dirty="0"/>
              <a:t>Wdrożenie działań</a:t>
            </a:r>
          </a:p>
        </p:txBody>
      </p:sp>
    </p:spTree>
    <p:extLst>
      <p:ext uri="{BB962C8B-B14F-4D97-AF65-F5344CB8AC3E}">
        <p14:creationId xmlns:p14="http://schemas.microsoft.com/office/powerpoint/2010/main" val="56996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6116" y="1636360"/>
            <a:ext cx="11992164" cy="4817123"/>
            <a:chOff x="120316" y="705854"/>
            <a:chExt cx="11992164" cy="5442737"/>
          </a:xfrm>
        </p:grpSpPr>
        <p:graphicFrame>
          <p:nvGraphicFramePr>
            <p:cNvPr id="4" name="Diagram 3"/>
            <p:cNvGraphicFramePr/>
            <p:nvPr/>
          </p:nvGraphicFramePr>
          <p:xfrm>
            <a:off x="120316" y="2783305"/>
            <a:ext cx="11935326" cy="140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pole tekstowe 5"/>
            <p:cNvSpPr txBox="1"/>
            <p:nvPr/>
          </p:nvSpPr>
          <p:spPr>
            <a:xfrm>
              <a:off x="1590425" y="705854"/>
              <a:ext cx="23746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11 listopada </a:t>
              </a:r>
            </a:p>
            <a:p>
              <a:r>
                <a:rPr lang="pl-PL" sz="1100" dirty="0" err="1"/>
                <a:t>nowoinstalowane</a:t>
              </a:r>
              <a:r>
                <a:rPr lang="pl-PL" sz="1100" dirty="0"/>
                <a:t> kotły muszą spełniać wymogi </a:t>
              </a:r>
              <a:r>
                <a:rPr lang="pl-PL" sz="1100" dirty="0" err="1"/>
                <a:t>ekoprojektu</a:t>
              </a:r>
              <a:endParaRPr lang="pl-PL" sz="1100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382005" y="4143139"/>
              <a:ext cx="4597715" cy="17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lipca </a:t>
              </a:r>
            </a:p>
            <a:p>
              <a:r>
                <a:rPr lang="pl-PL" sz="1100" dirty="0"/>
                <a:t>zakaz spalania:</a:t>
              </a:r>
              <a:br>
                <a:rPr lang="pl-PL" sz="1100" dirty="0"/>
              </a:br>
              <a:r>
                <a:rPr lang="pl-PL" sz="1100" dirty="0"/>
                <a:t>- mułów i flotokoncentratów węglowych oraz mieszanek       </a:t>
              </a:r>
            </a:p>
            <a:p>
              <a:r>
                <a:rPr lang="pl-PL" sz="1100" dirty="0"/>
                <a:t>   produkowanych z ich wykorzystaniem,</a:t>
              </a:r>
              <a:br>
                <a:rPr lang="pl-PL" sz="1100" dirty="0"/>
              </a:br>
              <a:r>
                <a:rPr lang="pl-PL" sz="1100" dirty="0"/>
                <a:t>- węgla brunatnego oraz paliw stałych produkowanych z ich   </a:t>
              </a:r>
            </a:p>
            <a:p>
              <a:r>
                <a:rPr lang="pl-PL" sz="1100" dirty="0"/>
                <a:t>   wykorzystaniem, </a:t>
              </a:r>
              <a:br>
                <a:rPr lang="pl-PL" sz="1100" dirty="0"/>
              </a:br>
              <a:r>
                <a:rPr lang="pl-PL" sz="1100" dirty="0"/>
                <a:t>- węgla kamiennego w postaci sypkiej o uziarnieniu 0-3 mm, </a:t>
              </a:r>
            </a:p>
            <a:p>
              <a:r>
                <a:rPr lang="pl-PL" sz="1100" dirty="0"/>
                <a:t>- paliw zawierających biomasę o wilgotności w stanie       </a:t>
              </a:r>
            </a:p>
            <a:p>
              <a:r>
                <a:rPr lang="pl-PL" sz="1100" dirty="0"/>
                <a:t>   roboczym powyżej 20% (np. mokrego drewna),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475460" y="2006625"/>
              <a:ext cx="33414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kominki muszą spełniać wymogi </a:t>
              </a:r>
              <a:r>
                <a:rPr lang="pl-PL" sz="1100" dirty="0" err="1"/>
                <a:t>ekoprojektu</a:t>
              </a:r>
              <a:r>
                <a:rPr lang="pl-PL" sz="1100" dirty="0"/>
                <a:t>, lub być wyposażone w urządzenie ograniczające emisję pyłu do wartości określonych w </a:t>
              </a:r>
              <a:r>
                <a:rPr lang="pl-PL" sz="1100" dirty="0" err="1"/>
                <a:t>ekoprojekcie</a:t>
              </a:r>
              <a:endParaRPr lang="pl-PL" sz="1100" dirty="0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523855" y="1011117"/>
              <a:ext cx="9839" cy="202235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H="1">
              <a:off x="524095" y="101111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flipH="1">
              <a:off x="2249874" y="3928474"/>
              <a:ext cx="3" cy="5819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flipH="1">
              <a:off x="2249874" y="449880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>
              <a:off x="6503575" y="925563"/>
              <a:ext cx="9359" cy="212361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H="1">
              <a:off x="6512934" y="2222668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H="1">
              <a:off x="6512934" y="92556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552993" y="3874501"/>
              <a:ext cx="0" cy="9674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flipH="1">
              <a:off x="11216109" y="4841951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8482369" y="4367935"/>
              <a:ext cx="19852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  <a:br>
                <a:rPr lang="pl-PL" sz="1100" dirty="0"/>
              </a:br>
              <a:r>
                <a:rPr lang="pl-PL" sz="1100" dirty="0"/>
                <a:t>zakaz użytkowania kotłów na węgiel lub drewno klasy 3 lub 4 wg normy PN-EN 303-5:2012</a:t>
              </a:r>
            </a:p>
          </p:txBody>
        </p: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404" y="782191"/>
              <a:ext cx="440853" cy="440853"/>
            </a:xfrm>
            <a:prstGeom prst="rect">
              <a:avLst/>
            </a:prstGeom>
          </p:spPr>
        </p:pic>
        <p:sp>
          <p:nvSpPr>
            <p:cNvPr id="26" name="pole tekstowe 25"/>
            <p:cNvSpPr txBox="1"/>
            <p:nvPr/>
          </p:nvSpPr>
          <p:spPr>
            <a:xfrm>
              <a:off x="7473244" y="705854"/>
              <a:ext cx="32794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</a:p>
            <a:p>
              <a:r>
                <a:rPr lang="pl-PL" sz="1100" dirty="0"/>
                <a:t>zakaz użytkowania kotłów na węgiel lub drewno nie spełniających wymogów dla klas 3,4 lub 5 wg normy PN-EN 303-5:2012</a:t>
              </a:r>
            </a:p>
          </p:txBody>
        </p: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210" y="2077526"/>
              <a:ext cx="436166" cy="436166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962" y="4249501"/>
              <a:ext cx="570152" cy="570152"/>
            </a:xfrm>
            <a:prstGeom prst="rect">
              <a:avLst/>
            </a:prstGeom>
          </p:spPr>
        </p:pic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69" y="778434"/>
              <a:ext cx="526507" cy="526507"/>
            </a:xfrm>
            <a:prstGeom prst="rect">
              <a:avLst/>
            </a:prstGeom>
          </p:spPr>
        </p:pic>
        <p:sp>
          <p:nvSpPr>
            <p:cNvPr id="39" name="pole tekstowe 38"/>
            <p:cNvSpPr txBox="1"/>
            <p:nvPr/>
          </p:nvSpPr>
          <p:spPr>
            <a:xfrm>
              <a:off x="1590425" y="2121278"/>
              <a:ext cx="25818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kotły klasy 5 wg normy </a:t>
              </a:r>
              <a:br>
                <a:rPr lang="pl-PL" sz="1100" dirty="0"/>
              </a:br>
              <a:r>
                <a:rPr lang="pl-PL" sz="1100" dirty="0"/>
                <a:t>PN-EN 303-5:2012 mogą być użytkowane do końca ich żywotności</a:t>
              </a:r>
            </a:p>
          </p:txBody>
        </p:sp>
        <p:cxnSp>
          <p:nvCxnSpPr>
            <p:cNvPr id="41" name="Łącznik prosty 40"/>
            <p:cNvCxnSpPr/>
            <p:nvPr/>
          </p:nvCxnSpPr>
          <p:spPr>
            <a:xfrm flipH="1">
              <a:off x="533454" y="230114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84" y="2122269"/>
              <a:ext cx="473581" cy="550563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17" y="4470016"/>
              <a:ext cx="537106" cy="537106"/>
            </a:xfrm>
            <a:prstGeom prst="rect">
              <a:avLst/>
            </a:prstGeom>
          </p:spPr>
        </p:pic>
        <p:sp>
          <p:nvSpPr>
            <p:cNvPr id="28" name="Prostokąt 27"/>
            <p:cNvSpPr/>
            <p:nvPr/>
          </p:nvSpPr>
          <p:spPr>
            <a:xfrm>
              <a:off x="10816933" y="5933147"/>
              <a:ext cx="12955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/>
                <a:t>https://www.flaticon.com</a:t>
              </a:r>
            </a:p>
          </p:txBody>
        </p:sp>
      </p:grpSp>
      <p:sp>
        <p:nvSpPr>
          <p:cNvPr id="31" name="Tytuł 1"/>
          <p:cNvSpPr txBox="1">
            <a:spLocks/>
          </p:cNvSpPr>
          <p:nvPr/>
        </p:nvSpPr>
        <p:spPr>
          <a:xfrm>
            <a:off x="0" y="-4126"/>
            <a:ext cx="9162246" cy="712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/>
              <a:t>Co poza Programem?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478" y="701234"/>
            <a:ext cx="59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3">
                    <a:lumMod val="75000"/>
                  </a:schemeClr>
                </a:solidFill>
              </a:rPr>
              <a:t>Uchwała antysmogowa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09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1"/>
          <p:cNvSpPr txBox="1">
            <a:spLocks/>
          </p:cNvSpPr>
          <p:nvPr/>
        </p:nvSpPr>
        <p:spPr>
          <a:xfrm>
            <a:off x="0" y="-4126"/>
            <a:ext cx="9162246" cy="712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/>
              <a:t>Uchwała antysmogowa a POP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FE59A13-CCCD-46CD-9EAF-40D78EA29169}"/>
              </a:ext>
            </a:extLst>
          </p:cNvPr>
          <p:cNvSpPr/>
          <p:nvPr/>
        </p:nvSpPr>
        <p:spPr>
          <a:xfrm>
            <a:off x="9136828" y="-5202"/>
            <a:ext cx="3055172" cy="21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9471A6-B7E7-43D4-BD25-9EF4C9DAE8EC}"/>
              </a:ext>
            </a:extLst>
          </p:cNvPr>
          <p:cNvGraphicFramePr/>
          <p:nvPr/>
        </p:nvGraphicFramePr>
        <p:xfrm>
          <a:off x="0" y="708453"/>
          <a:ext cx="12192000" cy="576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759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ostokąt 47"/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48A9D5"/>
                </a:solidFill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9" y="5939651"/>
            <a:ext cx="1331037" cy="720151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10972234" y="6690377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78C0802-E22F-47EB-B28F-A6AB0B820FEC}"/>
              </a:ext>
            </a:extLst>
          </p:cNvPr>
          <p:cNvSpPr/>
          <p:nvPr/>
        </p:nvSpPr>
        <p:spPr>
          <a:xfrm>
            <a:off x="9136828" y="-5202"/>
            <a:ext cx="3055172" cy="21289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BAA9E0-321C-4C25-B273-466CDBA71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915197"/>
              </p:ext>
            </p:extLst>
          </p:nvPr>
        </p:nvGraphicFramePr>
        <p:xfrm>
          <a:off x="1615439" y="670241"/>
          <a:ext cx="8961119" cy="517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Zadbaj o powietrze</a:t>
            </a:r>
          </a:p>
        </p:txBody>
      </p:sp>
      <p:pic>
        <p:nvPicPr>
          <p:cNvPr id="4" name="Obraz 3" descr="Obraz zawierający okno, pomieszczenie&#10;&#10;Opis wygenerowany automatycznie">
            <a:extLst>
              <a:ext uri="{FF2B5EF4-FFF2-40B4-BE49-F238E27FC236}">
                <a16:creationId xmlns:a16="http://schemas.microsoft.com/office/drawing/2014/main" id="{77937DE4-399F-49C3-9BA4-98C73D8AB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" y="486935"/>
            <a:ext cx="1685057" cy="16850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54A2C64-8F4B-40E2-97C5-D9A02A6CB8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10" y="2563677"/>
            <a:ext cx="1685057" cy="168505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D50F50E-CA56-4117-AED3-2D465BC9C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10" y="438656"/>
            <a:ext cx="1685057" cy="1685057"/>
          </a:xfrm>
          <a:prstGeom prst="rect">
            <a:avLst/>
          </a:prstGeom>
        </p:spPr>
      </p:pic>
      <p:pic>
        <p:nvPicPr>
          <p:cNvPr id="14" name="Obraz 13" descr="Obraz zawierający zabawka&#10;&#10;Opis wygenerowany automatycznie">
            <a:extLst>
              <a:ext uri="{FF2B5EF4-FFF2-40B4-BE49-F238E27FC236}">
                <a16:creationId xmlns:a16="http://schemas.microsoft.com/office/drawing/2014/main" id="{A6CC4322-736D-4794-B38B-020EE8D237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2311921"/>
            <a:ext cx="1685057" cy="1685057"/>
          </a:xfrm>
          <a:prstGeom prst="rect">
            <a:avLst/>
          </a:prstGeom>
        </p:spPr>
      </p:pic>
      <p:pic>
        <p:nvPicPr>
          <p:cNvPr id="16" name="Obraz 15" descr="Obraz zawierający zabawka&#10;&#10;Opis wygenerowany automatycznie">
            <a:extLst>
              <a:ext uri="{FF2B5EF4-FFF2-40B4-BE49-F238E27FC236}">
                <a16:creationId xmlns:a16="http://schemas.microsoft.com/office/drawing/2014/main" id="{B93BBFB1-D717-4068-9727-5238F4958E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44" y="4183337"/>
            <a:ext cx="1685058" cy="16850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A597AB-D40B-450E-B47F-83F2BF7484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" y="4143140"/>
            <a:ext cx="1685058" cy="16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3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31305" y="2929266"/>
            <a:ext cx="7129389" cy="999468"/>
          </a:xfrm>
        </p:spPr>
        <p:txBody>
          <a:bodyPr>
            <a:normAutofit fontScale="90000"/>
          </a:bodyPr>
          <a:lstStyle/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50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F3C15F-E287-4D65-AACD-233204AB2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321401"/>
              </p:ext>
            </p:extLst>
          </p:nvPr>
        </p:nvGraphicFramePr>
        <p:xfrm>
          <a:off x="0" y="722500"/>
          <a:ext cx="12192000" cy="573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hmurka 11">
            <a:extLst>
              <a:ext uri="{FF2B5EF4-FFF2-40B4-BE49-F238E27FC236}">
                <a16:creationId xmlns:a16="http://schemas.microsoft.com/office/drawing/2014/main" id="{28E6B416-2741-4643-A0BC-E841425E14B8}"/>
              </a:ext>
            </a:extLst>
          </p:cNvPr>
          <p:cNvSpPr/>
          <p:nvPr/>
        </p:nvSpPr>
        <p:spPr>
          <a:xfrm>
            <a:off x="4964430" y="2697480"/>
            <a:ext cx="2263140" cy="146304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Pyły zawieszone</a:t>
            </a:r>
            <a:endParaRPr lang="pl-P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C6CEDF-A677-4ECB-9E21-E61C297AC038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Pyły zawieszone</a:t>
            </a:r>
          </a:p>
        </p:txBody>
      </p:sp>
    </p:spTree>
    <p:extLst>
      <p:ext uri="{BB962C8B-B14F-4D97-AF65-F5344CB8AC3E}">
        <p14:creationId xmlns:p14="http://schemas.microsoft.com/office/powerpoint/2010/main" val="307257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935CB1F-36EA-4CB4-B261-9ACACCA5E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892372"/>
              </p:ext>
            </p:extLst>
          </p:nvPr>
        </p:nvGraphicFramePr>
        <p:xfrm>
          <a:off x="0" y="861847"/>
          <a:ext cx="12191999" cy="563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hmurka 13">
            <a:extLst>
              <a:ext uri="{FF2B5EF4-FFF2-40B4-BE49-F238E27FC236}">
                <a16:creationId xmlns:a16="http://schemas.microsoft.com/office/drawing/2014/main" id="{D49BC946-DC4C-48AA-9A36-C6F29C52FC13}"/>
              </a:ext>
            </a:extLst>
          </p:cNvPr>
          <p:cNvSpPr/>
          <p:nvPr/>
        </p:nvSpPr>
        <p:spPr>
          <a:xfrm>
            <a:off x="4764405" y="2609850"/>
            <a:ext cx="2663190" cy="16383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Benzo(a)piren</a:t>
            </a:r>
            <a:endParaRPr lang="pl-P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2D8A01-5411-44F3-8794-0A986542E2FA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</a:t>
            </a:r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pl-PL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piren</a:t>
            </a:r>
            <a:endParaRPr lang="pl-PL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3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0972234" y="6690377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FF48A3-07D8-4ED7-B87B-1AF245611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234298"/>
              </p:ext>
            </p:extLst>
          </p:nvPr>
        </p:nvGraphicFramePr>
        <p:xfrm>
          <a:off x="1" y="662153"/>
          <a:ext cx="12191998" cy="572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hmurka 8">
            <a:extLst>
              <a:ext uri="{FF2B5EF4-FFF2-40B4-BE49-F238E27FC236}">
                <a16:creationId xmlns:a16="http://schemas.microsoft.com/office/drawing/2014/main" id="{3062D437-EDCD-4C26-ADF0-3139236425AA}"/>
              </a:ext>
            </a:extLst>
          </p:cNvPr>
          <p:cNvSpPr/>
          <p:nvPr/>
        </p:nvSpPr>
        <p:spPr>
          <a:xfrm>
            <a:off x="4764405" y="2609850"/>
            <a:ext cx="2663190" cy="16383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Tlenki azotu</a:t>
            </a:r>
            <a:endParaRPr lang="pl-P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111B7B-C25F-4A1C-9DA3-F450EC797B42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Tlenki azotu</a:t>
            </a:r>
          </a:p>
        </p:txBody>
      </p:sp>
    </p:spTree>
    <p:extLst>
      <p:ext uri="{BB962C8B-B14F-4D97-AF65-F5344CB8AC3E}">
        <p14:creationId xmlns:p14="http://schemas.microsoft.com/office/powerpoint/2010/main" val="229865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44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64472"/>
            <a:ext cx="5770575" cy="68775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12" name="Symbol zastępczy zawartości 9"/>
          <p:cNvGraphicFramePr>
            <a:graphicFrameLocks/>
          </p:cNvGraphicFramePr>
          <p:nvPr/>
        </p:nvGraphicFramePr>
        <p:xfrm>
          <a:off x="122491" y="1499874"/>
          <a:ext cx="5637722" cy="33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667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64472"/>
            <a:ext cx="5770575" cy="68775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8</a:t>
            </a:fld>
            <a:endParaRPr lang="pl-PL"/>
          </a:p>
        </p:txBody>
      </p:sp>
      <p:graphicFrame>
        <p:nvGraphicFramePr>
          <p:cNvPr id="12" name="Symbol zastępczy zawartości 9"/>
          <p:cNvGraphicFramePr>
            <a:graphicFrameLocks/>
          </p:cNvGraphicFramePr>
          <p:nvPr/>
        </p:nvGraphicFramePr>
        <p:xfrm>
          <a:off x="122491" y="1499874"/>
          <a:ext cx="5637722" cy="33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43813" y="4890466"/>
          <a:ext cx="5844476" cy="155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04" y="-544535"/>
            <a:ext cx="6001373" cy="73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9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9BF4A06-549D-4AEF-81B6-02F0F60465C9}"/>
              </a:ext>
            </a:extLst>
          </p:cNvPr>
          <p:cNvSpPr/>
          <p:nvPr/>
        </p:nvSpPr>
        <p:spPr>
          <a:xfrm>
            <a:off x="9163050" y="0"/>
            <a:ext cx="3028950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12192000" cy="719082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latin typeface="Arial"/>
                <a:cs typeface="Arial"/>
              </a:rPr>
              <a:t>Mieszkalnictwo i usługi – podstawowy obszar działań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9E8DB3C2-5ECE-4147-BCE9-74B65F999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11431"/>
              </p:ext>
            </p:extLst>
          </p:nvPr>
        </p:nvGraphicFramePr>
        <p:xfrm>
          <a:off x="142740" y="1146569"/>
          <a:ext cx="11906519" cy="5332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76506">
                  <a:extLst>
                    <a:ext uri="{9D8B030D-6E8A-4147-A177-3AD203B41FA5}">
                      <a16:colId xmlns:a16="http://schemas.microsoft.com/office/drawing/2014/main" val="1857725205"/>
                    </a:ext>
                  </a:extLst>
                </a:gridCol>
                <a:gridCol w="613930">
                  <a:extLst>
                    <a:ext uri="{9D8B030D-6E8A-4147-A177-3AD203B41FA5}">
                      <a16:colId xmlns:a16="http://schemas.microsoft.com/office/drawing/2014/main" val="403180801"/>
                    </a:ext>
                  </a:extLst>
                </a:gridCol>
                <a:gridCol w="1730166">
                  <a:extLst>
                    <a:ext uri="{9D8B030D-6E8A-4147-A177-3AD203B41FA5}">
                      <a16:colId xmlns:a16="http://schemas.microsoft.com/office/drawing/2014/main" val="2160517604"/>
                    </a:ext>
                  </a:extLst>
                </a:gridCol>
                <a:gridCol w="1841790">
                  <a:extLst>
                    <a:ext uri="{9D8B030D-6E8A-4147-A177-3AD203B41FA5}">
                      <a16:colId xmlns:a16="http://schemas.microsoft.com/office/drawing/2014/main" val="2217271439"/>
                    </a:ext>
                  </a:extLst>
                </a:gridCol>
                <a:gridCol w="1544127">
                  <a:extLst>
                    <a:ext uri="{9D8B030D-6E8A-4147-A177-3AD203B41FA5}">
                      <a16:colId xmlns:a16="http://schemas.microsoft.com/office/drawing/2014/main" val="2478024737"/>
                    </a:ext>
                  </a:extLst>
                </a:gridCol>
              </a:tblGrid>
              <a:tr h="766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effectLst/>
                        </a:rPr>
                        <a:t>Typ emisji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SNAP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Udział [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]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pyłu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PM10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Udział [%]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pyłu PM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Udział [%]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B(a)P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5815603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spalania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 sektorze produkcji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transformacji energii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772226267"/>
                  </a:ext>
                </a:extLst>
              </a:tr>
              <a:tr h="29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Sektor komunalny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mieszkaniowy z wyj. 0202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4241738539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Mieszkalnictwo i usługi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 dirty="0">
                          <a:solidFill>
                            <a:schemeClr val="tx1"/>
                          </a:solidFill>
                          <a:effectLst/>
                        </a:rPr>
                        <a:t>0202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61,6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80,9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94,0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663694593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spalania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 przemyśle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297913905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produkcyjne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521748863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Wydobycie i dystrybucja paliw kopalnych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746886588"/>
                  </a:ext>
                </a:extLst>
              </a:tr>
              <a:tr h="415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Zastosowanie rozpuszczalników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innych produktów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935903061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Transport drogowy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028610594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Koleje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856997865"/>
                  </a:ext>
                </a:extLst>
              </a:tr>
              <a:tr h="28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Transport powietrzny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711341839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Ciągniki rolnicze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50183276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Zagospodarowanie odpadów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306490211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Rolnictwo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11,7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1963156302"/>
                  </a:ext>
                </a:extLst>
              </a:tr>
              <a:tr h="29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Inne źródła emisji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pochłaniania zanieczyszczeń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1179147180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D3F9F70D-8E04-4486-B224-B9CCF9A36FFA}"/>
              </a:ext>
            </a:extLst>
          </p:cNvPr>
          <p:cNvSpPr/>
          <p:nvPr/>
        </p:nvSpPr>
        <p:spPr>
          <a:xfrm>
            <a:off x="142740" y="2679991"/>
            <a:ext cx="11906519" cy="36512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024205"/>
      </p:ext>
    </p:extLst>
  </p:cSld>
  <p:clrMapOvr>
    <a:masterClrMapping/>
  </p:clrMapOvr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KW63D35FNNNZ-772405533-1208</_dlc_DocId>
    <_dlc_DocIdUrl xmlns="1dd5019b-cf2d-4e34-9b13-b0e47f661534">
      <Url>https://portal.umwm.local/departament/dgopzw/weop/_layouts/15/DocIdRedir.aspx?ID=KW63D35FNNNZ-772405533-1208</Url>
      <Description>KW63D35FNNNZ-772405533-1208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2D7DF7-8DD1-4CEE-8837-0CE358EF2B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dd5019b-cf2d-4e34-9b13-b0e47f661534"/>
    <ds:schemaRef ds:uri="5712b2ed-aa43-417d-8251-ac07664d63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1993</Words>
  <Application>Microsoft Office PowerPoint</Application>
  <PresentationFormat>Panoramiczny</PresentationFormat>
  <Paragraphs>436</Paragraphs>
  <Slides>28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Symbol</vt:lpstr>
      <vt:lpstr>Oddech dla mazowsza</vt:lpstr>
      <vt:lpstr>Ochrona powietrza</vt:lpstr>
      <vt:lpstr>Prezentacja programu PowerPoint</vt:lpstr>
      <vt:lpstr>Prezentacja programu PowerPoint</vt:lpstr>
      <vt:lpstr>Prezentacja programu PowerPoint</vt:lpstr>
      <vt:lpstr>Prezentacja programu PowerPoint</vt:lpstr>
      <vt:lpstr>Jakość powietrza</vt:lpstr>
      <vt:lpstr>Jakość powietrza</vt:lpstr>
      <vt:lpstr>Jakość powietrza</vt:lpstr>
      <vt:lpstr>Mieszkalnictwo i usługi – podstawowy obszar działań</vt:lpstr>
      <vt:lpstr>Prezentacja programu PowerPoint</vt:lpstr>
      <vt:lpstr>Działania naprawcze </vt:lpstr>
      <vt:lpstr>Ograniczanie wtórnej emisji pyłu </vt:lpstr>
      <vt:lpstr>Ograniczanie wtórnej emisji pyłu    poddziałanie: Czyszczenie ulic na mokro</vt:lpstr>
      <vt:lpstr>Dodatkowe działania dla Warszawy </vt:lpstr>
      <vt:lpstr>Plan działań krótkoterminowych  zał. 7 i 8 do POP</vt:lpstr>
      <vt:lpstr>Plan działań krótkoterminowych</vt:lpstr>
      <vt:lpstr>PDK a POP - różnice</vt:lpstr>
      <vt:lpstr>PDK a obowiązki powiatów</vt:lpstr>
      <vt:lpstr>Proces  powiadamiania</vt:lpstr>
      <vt:lpstr>Prezentacja programu PowerPoint</vt:lpstr>
      <vt:lpstr>Obowiązki powiatów</vt:lpstr>
      <vt:lpstr>Obowiązki osób fizycznych i podmiotów korzystających ze środowiska</vt:lpstr>
      <vt:lpstr>Harmonogram i koszty</vt:lpstr>
      <vt:lpstr>Wsparcie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Gadomska Anna</cp:lastModifiedBy>
  <cp:revision>211</cp:revision>
  <dcterms:created xsi:type="dcterms:W3CDTF">2020-02-19T09:02:39Z</dcterms:created>
  <dcterms:modified xsi:type="dcterms:W3CDTF">2021-02-24T06:05:38Z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a6a2787e-c41f-4e96-8311-4e8d738aed4c</vt:lpwstr>
  </property>
</Properties>
</file>